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74" r:id="rId2"/>
    <p:sldId id="343" r:id="rId3"/>
    <p:sldId id="344" r:id="rId4"/>
    <p:sldId id="349" r:id="rId5"/>
    <p:sldId id="345" r:id="rId6"/>
    <p:sldId id="347" r:id="rId7"/>
    <p:sldId id="346" r:id="rId8"/>
    <p:sldId id="348" r:id="rId9"/>
    <p:sldId id="350" r:id="rId10"/>
    <p:sldId id="351" r:id="rId11"/>
    <p:sldId id="352" r:id="rId12"/>
    <p:sldId id="353" r:id="rId13"/>
    <p:sldId id="335" r:id="rId14"/>
  </p:sldIdLst>
  <p:sldSz cx="12192000" cy="6858000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568" userDrawn="1">
          <p15:clr>
            <a:srgbClr val="A4A3A4"/>
          </p15:clr>
        </p15:guide>
        <p15:guide id="2" orient="horz" pos="3000" userDrawn="1">
          <p15:clr>
            <a:srgbClr val="A4A3A4"/>
          </p15:clr>
        </p15:guide>
        <p15:guide id="3" orient="horz" pos="384" userDrawn="1">
          <p15:clr>
            <a:srgbClr val="A4A3A4"/>
          </p15:clr>
        </p15:guide>
        <p15:guide id="4" orient="horz" pos="2688" userDrawn="1">
          <p15:clr>
            <a:srgbClr val="A4A3A4"/>
          </p15:clr>
        </p15:guide>
        <p15:guide id="5" orient="horz" pos="2904" userDrawn="1">
          <p15:clr>
            <a:srgbClr val="A4A3A4"/>
          </p15:clr>
        </p15:guide>
        <p15:guide id="6" orient="horz" pos="1680" userDrawn="1">
          <p15:clr>
            <a:srgbClr val="A4A3A4"/>
          </p15:clr>
        </p15:guide>
        <p15:guide id="7" orient="horz" pos="3216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896" userDrawn="1">
          <p15:clr>
            <a:srgbClr val="A4A3A4"/>
          </p15:clr>
        </p15:guide>
        <p15:guide id="10" pos="3968" userDrawn="1">
          <p15:clr>
            <a:srgbClr val="A4A3A4"/>
          </p15:clr>
        </p15:guide>
        <p15:guide id="11" pos="6880" userDrawn="1">
          <p15:clr>
            <a:srgbClr val="A4A3A4"/>
          </p15:clr>
        </p15:guide>
        <p15:guide id="12" pos="2597" userDrawn="1">
          <p15:clr>
            <a:srgbClr val="A4A3A4"/>
          </p15:clr>
        </p15:guide>
        <p15:guide id="13" pos="288" userDrawn="1">
          <p15:clr>
            <a:srgbClr val="A4A3A4"/>
          </p15:clr>
        </p15:guide>
        <p15:guide id="14" orient="horz" pos="2160" userDrawn="1">
          <p15:clr>
            <a:srgbClr val="A4A3A4"/>
          </p15:clr>
        </p15:guide>
        <p15:guide id="15" orient="horz" pos="21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quel User" initials="SU" lastIdx="0" clrIdx="0">
    <p:extLst>
      <p:ext uri="{19B8F6BF-5375-455C-9EA6-DF929625EA0E}">
        <p15:presenceInfo xmlns:p15="http://schemas.microsoft.com/office/powerpoint/2012/main" userId="958da6fd0e6693a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0F11"/>
    <a:srgbClr val="01708C"/>
    <a:srgbClr val="625D9C"/>
    <a:srgbClr val="E21A23"/>
    <a:srgbClr val="FFDFCA"/>
    <a:srgbClr val="692146"/>
    <a:srgbClr val="9F2241"/>
    <a:srgbClr val="E2DFCA"/>
    <a:srgbClr val="FFB600"/>
    <a:srgbClr val="E7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51" autoAdjust="0"/>
    <p:restoredTop sz="94788" autoAdjust="0"/>
  </p:normalViewPr>
  <p:slideViewPr>
    <p:cSldViewPr snapToGrid="0">
      <p:cViewPr varScale="1">
        <p:scale>
          <a:sx n="111" d="100"/>
          <a:sy n="111" d="100"/>
        </p:scale>
        <p:origin x="432" y="96"/>
      </p:cViewPr>
      <p:guideLst>
        <p:guide pos="1568"/>
        <p:guide orient="horz" pos="3000"/>
        <p:guide orient="horz" pos="384"/>
        <p:guide orient="horz" pos="2688"/>
        <p:guide orient="horz" pos="2904"/>
        <p:guide orient="horz" pos="1680"/>
        <p:guide orient="horz" pos="3216"/>
        <p:guide orient="horz" pos="3096"/>
        <p:guide pos="896"/>
        <p:guide pos="3968"/>
        <p:guide pos="6880"/>
        <p:guide pos="2597"/>
        <p:guide pos="288"/>
        <p:guide orient="horz" pos="2160"/>
        <p:guide orient="horz" pos="216"/>
      </p:guideLst>
    </p:cSldViewPr>
  </p:slideViewPr>
  <p:outlineViewPr>
    <p:cViewPr>
      <p:scale>
        <a:sx n="33" d="100"/>
        <a:sy n="33" d="100"/>
      </p:scale>
      <p:origin x="0" y="-1441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8" d="100"/>
        <a:sy n="98" d="100"/>
      </p:scale>
      <p:origin x="0" y="-201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1BEA15-D3C6-4507-B248-435191C064F5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EE8EA9-6D8B-470B-A5DE-5F180DB9496D}">
      <dgm:prSet phldrT="[Text]"/>
      <dgm:spPr/>
      <dgm:t>
        <a:bodyPr/>
        <a:lstStyle/>
        <a:p>
          <a:r>
            <a:rPr lang="en-US" dirty="0"/>
            <a:t>Assembly Languages</a:t>
          </a:r>
        </a:p>
      </dgm:t>
    </dgm:pt>
    <dgm:pt modelId="{21306F68-D6C6-4462-B00A-04093311B84D}" type="parTrans" cxnId="{0D9DC52E-36C7-43B1-B3BD-1504DAACAC42}">
      <dgm:prSet/>
      <dgm:spPr/>
      <dgm:t>
        <a:bodyPr/>
        <a:lstStyle/>
        <a:p>
          <a:endParaRPr lang="en-US"/>
        </a:p>
      </dgm:t>
    </dgm:pt>
    <dgm:pt modelId="{E80FF618-EA3E-4814-912D-FD9D4192083E}" type="sibTrans" cxnId="{0D9DC52E-36C7-43B1-B3BD-1504DAACAC42}">
      <dgm:prSet/>
      <dgm:spPr/>
      <dgm:t>
        <a:bodyPr/>
        <a:lstStyle/>
        <a:p>
          <a:endParaRPr lang="en-US"/>
        </a:p>
      </dgm:t>
    </dgm:pt>
    <dgm:pt modelId="{FF66C7FC-1317-48A2-9F18-4FF373F33671}">
      <dgm:prSet phldrT="[Text]"/>
      <dgm:spPr/>
      <dgm:t>
        <a:bodyPr/>
        <a:lstStyle/>
        <a:p>
          <a:r>
            <a:rPr lang="en-US" dirty="0"/>
            <a:t>Basic Processor Design</a:t>
          </a:r>
        </a:p>
      </dgm:t>
    </dgm:pt>
    <dgm:pt modelId="{F1CA91E3-5798-41EB-8078-2C532600CA02}" type="parTrans" cxnId="{8F795158-12DD-4753-9A6B-E3C13E801024}">
      <dgm:prSet/>
      <dgm:spPr/>
      <dgm:t>
        <a:bodyPr/>
        <a:lstStyle/>
        <a:p>
          <a:endParaRPr lang="en-US"/>
        </a:p>
      </dgm:t>
    </dgm:pt>
    <dgm:pt modelId="{6A3BCD12-EAEC-486F-9686-F6DE2C7F6208}" type="sibTrans" cxnId="{8F795158-12DD-4753-9A6B-E3C13E801024}">
      <dgm:prSet/>
      <dgm:spPr/>
      <dgm:t>
        <a:bodyPr/>
        <a:lstStyle/>
        <a:p>
          <a:endParaRPr lang="en-US"/>
        </a:p>
      </dgm:t>
    </dgm:pt>
    <dgm:pt modelId="{66FD4932-921A-475B-ACC5-609AB52F4621}">
      <dgm:prSet phldrT="[Text]"/>
      <dgm:spPr/>
      <dgm:t>
        <a:bodyPr/>
        <a:lstStyle/>
        <a:p>
          <a:r>
            <a:rPr lang="en-US" dirty="0"/>
            <a:t>Basic Pipeline Design</a:t>
          </a:r>
        </a:p>
      </dgm:t>
    </dgm:pt>
    <dgm:pt modelId="{C31BE3F0-DDFB-4E0D-9182-EA52B4E01E61}" type="parTrans" cxnId="{14C907F7-A1A2-4A5E-954B-2F3064E26140}">
      <dgm:prSet/>
      <dgm:spPr/>
      <dgm:t>
        <a:bodyPr/>
        <a:lstStyle/>
        <a:p>
          <a:endParaRPr lang="en-US"/>
        </a:p>
      </dgm:t>
    </dgm:pt>
    <dgm:pt modelId="{DA778B97-BDBA-48BD-82BA-D6B4C5226C9D}" type="sibTrans" cxnId="{14C907F7-A1A2-4A5E-954B-2F3064E26140}">
      <dgm:prSet/>
      <dgm:spPr/>
      <dgm:t>
        <a:bodyPr/>
        <a:lstStyle/>
        <a:p>
          <a:endParaRPr lang="en-US"/>
        </a:p>
      </dgm:t>
    </dgm:pt>
    <dgm:pt modelId="{BA436893-2E62-40FD-9C11-1255A6692959}" type="pres">
      <dgm:prSet presAssocID="{B01BEA15-D3C6-4507-B248-435191C064F5}" presName="Name0" presStyleCnt="0">
        <dgm:presLayoutVars>
          <dgm:chMax val="7"/>
          <dgm:chPref val="7"/>
          <dgm:dir/>
        </dgm:presLayoutVars>
      </dgm:prSet>
      <dgm:spPr/>
    </dgm:pt>
    <dgm:pt modelId="{9A5C98C3-3D60-4912-B319-169E04228D23}" type="pres">
      <dgm:prSet presAssocID="{B01BEA15-D3C6-4507-B248-435191C064F5}" presName="Name1" presStyleCnt="0"/>
      <dgm:spPr/>
    </dgm:pt>
    <dgm:pt modelId="{E9471722-2C88-41E8-A33F-BDBA49D6B41B}" type="pres">
      <dgm:prSet presAssocID="{B01BEA15-D3C6-4507-B248-435191C064F5}" presName="cycle" presStyleCnt="0"/>
      <dgm:spPr/>
    </dgm:pt>
    <dgm:pt modelId="{B97D9F91-0F62-4207-BED7-965DF9E4C597}" type="pres">
      <dgm:prSet presAssocID="{B01BEA15-D3C6-4507-B248-435191C064F5}" presName="srcNode" presStyleLbl="node1" presStyleIdx="0" presStyleCnt="3"/>
      <dgm:spPr/>
    </dgm:pt>
    <dgm:pt modelId="{367821D1-2E9D-40E3-87E7-92E6A56794B6}" type="pres">
      <dgm:prSet presAssocID="{B01BEA15-D3C6-4507-B248-435191C064F5}" presName="conn" presStyleLbl="parChTrans1D2" presStyleIdx="0" presStyleCnt="1"/>
      <dgm:spPr/>
    </dgm:pt>
    <dgm:pt modelId="{6D559F3B-8633-46A8-AED5-8F5A8DBF34C9}" type="pres">
      <dgm:prSet presAssocID="{B01BEA15-D3C6-4507-B248-435191C064F5}" presName="extraNode" presStyleLbl="node1" presStyleIdx="0" presStyleCnt="3"/>
      <dgm:spPr/>
    </dgm:pt>
    <dgm:pt modelId="{7F2FCADE-6B3E-442C-B26F-7D5452A6CFAF}" type="pres">
      <dgm:prSet presAssocID="{B01BEA15-D3C6-4507-B248-435191C064F5}" presName="dstNode" presStyleLbl="node1" presStyleIdx="0" presStyleCnt="3"/>
      <dgm:spPr/>
    </dgm:pt>
    <dgm:pt modelId="{5BFBD5C3-D206-475E-801F-AFDB724D3C4F}" type="pres">
      <dgm:prSet presAssocID="{34EE8EA9-6D8B-470B-A5DE-5F180DB9496D}" presName="text_1" presStyleLbl="node1" presStyleIdx="0" presStyleCnt="3">
        <dgm:presLayoutVars>
          <dgm:bulletEnabled val="1"/>
        </dgm:presLayoutVars>
      </dgm:prSet>
      <dgm:spPr/>
    </dgm:pt>
    <dgm:pt modelId="{BDA78C3C-304F-4C02-95F1-C10CB869E8A8}" type="pres">
      <dgm:prSet presAssocID="{34EE8EA9-6D8B-470B-A5DE-5F180DB9496D}" presName="accent_1" presStyleCnt="0"/>
      <dgm:spPr/>
    </dgm:pt>
    <dgm:pt modelId="{BFEB9DE1-C972-4539-B05C-2190A1E8BE6E}" type="pres">
      <dgm:prSet presAssocID="{34EE8EA9-6D8B-470B-A5DE-5F180DB9496D}" presName="accentRepeatNode" presStyleLbl="solidFgAcc1" presStyleIdx="0" presStyleCnt="3"/>
      <dgm:spPr/>
    </dgm:pt>
    <dgm:pt modelId="{FCE0757C-065B-4DC4-BB90-359B0CB5942E}" type="pres">
      <dgm:prSet presAssocID="{FF66C7FC-1317-48A2-9F18-4FF373F33671}" presName="text_2" presStyleLbl="node1" presStyleIdx="1" presStyleCnt="3">
        <dgm:presLayoutVars>
          <dgm:bulletEnabled val="1"/>
        </dgm:presLayoutVars>
      </dgm:prSet>
      <dgm:spPr/>
    </dgm:pt>
    <dgm:pt modelId="{C4D12082-91F6-48F9-8104-25157F7E6F59}" type="pres">
      <dgm:prSet presAssocID="{FF66C7FC-1317-48A2-9F18-4FF373F33671}" presName="accent_2" presStyleCnt="0"/>
      <dgm:spPr/>
    </dgm:pt>
    <dgm:pt modelId="{566E2B7E-AE68-465C-9F97-E386691333DB}" type="pres">
      <dgm:prSet presAssocID="{FF66C7FC-1317-48A2-9F18-4FF373F33671}" presName="accentRepeatNode" presStyleLbl="solidFgAcc1" presStyleIdx="1" presStyleCnt="3"/>
      <dgm:spPr/>
    </dgm:pt>
    <dgm:pt modelId="{786F17C5-A8EB-4492-985F-A7378CD3F9B2}" type="pres">
      <dgm:prSet presAssocID="{66FD4932-921A-475B-ACC5-609AB52F4621}" presName="text_3" presStyleLbl="node1" presStyleIdx="2" presStyleCnt="3">
        <dgm:presLayoutVars>
          <dgm:bulletEnabled val="1"/>
        </dgm:presLayoutVars>
      </dgm:prSet>
      <dgm:spPr/>
    </dgm:pt>
    <dgm:pt modelId="{C6C7D4A3-8F25-4289-BD3F-847221BA0336}" type="pres">
      <dgm:prSet presAssocID="{66FD4932-921A-475B-ACC5-609AB52F4621}" presName="accent_3" presStyleCnt="0"/>
      <dgm:spPr/>
    </dgm:pt>
    <dgm:pt modelId="{FAF81DD3-295F-43BA-8B58-43F8F7179B40}" type="pres">
      <dgm:prSet presAssocID="{66FD4932-921A-475B-ACC5-609AB52F4621}" presName="accentRepeatNode" presStyleLbl="solidFgAcc1" presStyleIdx="2" presStyleCnt="3"/>
      <dgm:spPr/>
    </dgm:pt>
  </dgm:ptLst>
  <dgm:cxnLst>
    <dgm:cxn modelId="{0D9DC52E-36C7-43B1-B3BD-1504DAACAC42}" srcId="{B01BEA15-D3C6-4507-B248-435191C064F5}" destId="{34EE8EA9-6D8B-470B-A5DE-5F180DB9496D}" srcOrd="0" destOrd="0" parTransId="{21306F68-D6C6-4462-B00A-04093311B84D}" sibTransId="{E80FF618-EA3E-4814-912D-FD9D4192083E}"/>
    <dgm:cxn modelId="{8F795158-12DD-4753-9A6B-E3C13E801024}" srcId="{B01BEA15-D3C6-4507-B248-435191C064F5}" destId="{FF66C7FC-1317-48A2-9F18-4FF373F33671}" srcOrd="1" destOrd="0" parTransId="{F1CA91E3-5798-41EB-8078-2C532600CA02}" sibTransId="{6A3BCD12-EAEC-486F-9686-F6DE2C7F6208}"/>
    <dgm:cxn modelId="{5E8F7482-273C-4665-8112-12C2DE1C354E}" type="presOf" srcId="{E80FF618-EA3E-4814-912D-FD9D4192083E}" destId="{367821D1-2E9D-40E3-87E7-92E6A56794B6}" srcOrd="0" destOrd="0" presId="urn:microsoft.com/office/officeart/2008/layout/VerticalCurvedList"/>
    <dgm:cxn modelId="{11E50096-7BA2-4744-BC91-B6D6108C5CC6}" type="presOf" srcId="{66FD4932-921A-475B-ACC5-609AB52F4621}" destId="{786F17C5-A8EB-4492-985F-A7378CD3F9B2}" srcOrd="0" destOrd="0" presId="urn:microsoft.com/office/officeart/2008/layout/VerticalCurvedList"/>
    <dgm:cxn modelId="{49F4B69E-DBD8-4FE3-B156-5EFC76A9FE74}" type="presOf" srcId="{FF66C7FC-1317-48A2-9F18-4FF373F33671}" destId="{FCE0757C-065B-4DC4-BB90-359B0CB5942E}" srcOrd="0" destOrd="0" presId="urn:microsoft.com/office/officeart/2008/layout/VerticalCurvedList"/>
    <dgm:cxn modelId="{2C0A4DB1-ED8D-484A-A383-1648039EA860}" type="presOf" srcId="{34EE8EA9-6D8B-470B-A5DE-5F180DB9496D}" destId="{5BFBD5C3-D206-475E-801F-AFDB724D3C4F}" srcOrd="0" destOrd="0" presId="urn:microsoft.com/office/officeart/2008/layout/VerticalCurvedList"/>
    <dgm:cxn modelId="{F8B4B4C4-CD8A-49EA-A2F0-A7F31B260727}" type="presOf" srcId="{B01BEA15-D3C6-4507-B248-435191C064F5}" destId="{BA436893-2E62-40FD-9C11-1255A6692959}" srcOrd="0" destOrd="0" presId="urn:microsoft.com/office/officeart/2008/layout/VerticalCurvedList"/>
    <dgm:cxn modelId="{14C907F7-A1A2-4A5E-954B-2F3064E26140}" srcId="{B01BEA15-D3C6-4507-B248-435191C064F5}" destId="{66FD4932-921A-475B-ACC5-609AB52F4621}" srcOrd="2" destOrd="0" parTransId="{C31BE3F0-DDFB-4E0D-9182-EA52B4E01E61}" sibTransId="{DA778B97-BDBA-48BD-82BA-D6B4C5226C9D}"/>
    <dgm:cxn modelId="{A85325BA-891D-43E8-A9A0-510C0C50C209}" type="presParOf" srcId="{BA436893-2E62-40FD-9C11-1255A6692959}" destId="{9A5C98C3-3D60-4912-B319-169E04228D23}" srcOrd="0" destOrd="0" presId="urn:microsoft.com/office/officeart/2008/layout/VerticalCurvedList"/>
    <dgm:cxn modelId="{2BCE614F-E68C-4719-94FE-1647C37C9975}" type="presParOf" srcId="{9A5C98C3-3D60-4912-B319-169E04228D23}" destId="{E9471722-2C88-41E8-A33F-BDBA49D6B41B}" srcOrd="0" destOrd="0" presId="urn:microsoft.com/office/officeart/2008/layout/VerticalCurvedList"/>
    <dgm:cxn modelId="{5B3E5E20-43DD-4D0A-B20F-8BA773239D92}" type="presParOf" srcId="{E9471722-2C88-41E8-A33F-BDBA49D6B41B}" destId="{B97D9F91-0F62-4207-BED7-965DF9E4C597}" srcOrd="0" destOrd="0" presId="urn:microsoft.com/office/officeart/2008/layout/VerticalCurvedList"/>
    <dgm:cxn modelId="{6D2C403E-1F57-4453-B879-83E42DA336FC}" type="presParOf" srcId="{E9471722-2C88-41E8-A33F-BDBA49D6B41B}" destId="{367821D1-2E9D-40E3-87E7-92E6A56794B6}" srcOrd="1" destOrd="0" presId="urn:microsoft.com/office/officeart/2008/layout/VerticalCurvedList"/>
    <dgm:cxn modelId="{3987BD68-54FE-40EA-B534-C29F23E03304}" type="presParOf" srcId="{E9471722-2C88-41E8-A33F-BDBA49D6B41B}" destId="{6D559F3B-8633-46A8-AED5-8F5A8DBF34C9}" srcOrd="2" destOrd="0" presId="urn:microsoft.com/office/officeart/2008/layout/VerticalCurvedList"/>
    <dgm:cxn modelId="{AD42A4F6-5039-44B1-960F-F688FB94566C}" type="presParOf" srcId="{E9471722-2C88-41E8-A33F-BDBA49D6B41B}" destId="{7F2FCADE-6B3E-442C-B26F-7D5452A6CFAF}" srcOrd="3" destOrd="0" presId="urn:microsoft.com/office/officeart/2008/layout/VerticalCurvedList"/>
    <dgm:cxn modelId="{2E4F3863-682E-408D-AFB9-4C9DF5DFE12C}" type="presParOf" srcId="{9A5C98C3-3D60-4912-B319-169E04228D23}" destId="{5BFBD5C3-D206-475E-801F-AFDB724D3C4F}" srcOrd="1" destOrd="0" presId="urn:microsoft.com/office/officeart/2008/layout/VerticalCurvedList"/>
    <dgm:cxn modelId="{8FA06BC5-E3D2-47C2-8904-5D24A8DA51FF}" type="presParOf" srcId="{9A5C98C3-3D60-4912-B319-169E04228D23}" destId="{BDA78C3C-304F-4C02-95F1-C10CB869E8A8}" srcOrd="2" destOrd="0" presId="urn:microsoft.com/office/officeart/2008/layout/VerticalCurvedList"/>
    <dgm:cxn modelId="{F4615A4F-7BAF-474E-AE3B-5ECBC2D7AF58}" type="presParOf" srcId="{BDA78C3C-304F-4C02-95F1-C10CB869E8A8}" destId="{BFEB9DE1-C972-4539-B05C-2190A1E8BE6E}" srcOrd="0" destOrd="0" presId="urn:microsoft.com/office/officeart/2008/layout/VerticalCurvedList"/>
    <dgm:cxn modelId="{D17A7855-3E10-43F1-A7F9-5A3212918710}" type="presParOf" srcId="{9A5C98C3-3D60-4912-B319-169E04228D23}" destId="{FCE0757C-065B-4DC4-BB90-359B0CB5942E}" srcOrd="3" destOrd="0" presId="urn:microsoft.com/office/officeart/2008/layout/VerticalCurvedList"/>
    <dgm:cxn modelId="{5F57B2F7-77A4-47EA-B840-65E36DD540E7}" type="presParOf" srcId="{9A5C98C3-3D60-4912-B319-169E04228D23}" destId="{C4D12082-91F6-48F9-8104-25157F7E6F59}" srcOrd="4" destOrd="0" presId="urn:microsoft.com/office/officeart/2008/layout/VerticalCurvedList"/>
    <dgm:cxn modelId="{39AB2ED4-673D-4D8E-9959-9CB9191C1097}" type="presParOf" srcId="{C4D12082-91F6-48F9-8104-25157F7E6F59}" destId="{566E2B7E-AE68-465C-9F97-E386691333DB}" srcOrd="0" destOrd="0" presId="urn:microsoft.com/office/officeart/2008/layout/VerticalCurvedList"/>
    <dgm:cxn modelId="{4732AB32-2C82-469C-A48B-101E54D7095F}" type="presParOf" srcId="{9A5C98C3-3D60-4912-B319-169E04228D23}" destId="{786F17C5-A8EB-4492-985F-A7378CD3F9B2}" srcOrd="5" destOrd="0" presId="urn:microsoft.com/office/officeart/2008/layout/VerticalCurvedList"/>
    <dgm:cxn modelId="{7090694A-08F2-4714-9C4A-C5B8CECC1345}" type="presParOf" srcId="{9A5C98C3-3D60-4912-B319-169E04228D23}" destId="{C6C7D4A3-8F25-4289-BD3F-847221BA0336}" srcOrd="6" destOrd="0" presId="urn:microsoft.com/office/officeart/2008/layout/VerticalCurvedList"/>
    <dgm:cxn modelId="{08D4D6E9-BA9D-4B60-B960-CFA7A6B969F3}" type="presParOf" srcId="{C6C7D4A3-8F25-4289-BD3F-847221BA0336}" destId="{FAF81DD3-295F-43BA-8B58-43F8F7179B4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7821D1-2E9D-40E3-87E7-92E6A56794B6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FBD5C3-D206-475E-801F-AFDB724D3C4F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Assembly Languages</a:t>
          </a:r>
        </a:p>
      </dsp:txBody>
      <dsp:txXfrm>
        <a:off x="564979" y="406400"/>
        <a:ext cx="5475833" cy="812800"/>
      </dsp:txXfrm>
    </dsp:sp>
    <dsp:sp modelId="{BFEB9DE1-C972-4539-B05C-2190A1E8BE6E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0757C-065B-4DC4-BB90-359B0CB5942E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Basic Processor Design</a:t>
          </a:r>
        </a:p>
      </dsp:txBody>
      <dsp:txXfrm>
        <a:off x="860432" y="1625599"/>
        <a:ext cx="5180380" cy="812800"/>
      </dsp:txXfrm>
    </dsp:sp>
    <dsp:sp modelId="{566E2B7E-AE68-465C-9F97-E386691333DB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6F17C5-A8EB-4492-985F-A7378CD3F9B2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Basic Pipeline Design</a:t>
          </a:r>
        </a:p>
      </dsp:txBody>
      <dsp:txXfrm>
        <a:off x="564979" y="2844800"/>
        <a:ext cx="5475833" cy="812800"/>
      </dsp:txXfrm>
    </dsp:sp>
    <dsp:sp modelId="{FAF81DD3-295F-43BA-8B58-43F8F7179B40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145" cy="462721"/>
          </a:xfrm>
          <a:prstGeom prst="rect">
            <a:avLst/>
          </a:prstGeom>
        </p:spPr>
        <p:txBody>
          <a:bodyPr vert="horz" lIns="87304" tIns="43652" rIns="87304" bIns="43652" rtlCol="0"/>
          <a:lstStyle>
            <a:lvl1pPr algn="l">
              <a:defRPr sz="11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734" y="0"/>
            <a:ext cx="3038145" cy="462721"/>
          </a:xfrm>
          <a:prstGeom prst="rect">
            <a:avLst/>
          </a:prstGeom>
        </p:spPr>
        <p:txBody>
          <a:bodyPr vert="horz" lIns="87304" tIns="43652" rIns="87304" bIns="43652" rtlCol="0"/>
          <a:lstStyle>
            <a:lvl1pPr algn="r">
              <a:defRPr sz="1100"/>
            </a:lvl1pPr>
          </a:lstStyle>
          <a:p>
            <a:fld id="{7CF79C4C-9A95-4F23-B503-12D2C6F00E19}" type="datetimeFigureOut">
              <a:rPr lang="en-US" smtClean="0"/>
              <a:t>7/15/2024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773355"/>
            <a:ext cx="3038145" cy="462720"/>
          </a:xfrm>
          <a:prstGeom prst="rect">
            <a:avLst/>
          </a:prstGeom>
        </p:spPr>
        <p:txBody>
          <a:bodyPr vert="horz" lIns="87304" tIns="43652" rIns="87304" bIns="43652" rtlCol="0" anchor="b"/>
          <a:lstStyle>
            <a:lvl1pPr algn="l">
              <a:defRPr sz="11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734" y="8773355"/>
            <a:ext cx="3038145" cy="462720"/>
          </a:xfrm>
          <a:prstGeom prst="rect">
            <a:avLst/>
          </a:prstGeom>
        </p:spPr>
        <p:txBody>
          <a:bodyPr vert="horz" lIns="87304" tIns="43652" rIns="87304" bIns="43652" rtlCol="0" anchor="b"/>
          <a:lstStyle>
            <a:lvl1pPr algn="r">
              <a:defRPr sz="1100"/>
            </a:lvl1pPr>
          </a:lstStyle>
          <a:p>
            <a:fld id="{9BEDD28F-82A9-4FAE-8C69-E41F27D67B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8477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0-05T05:04:57.890"/>
    </inkml:context>
    <inkml:brush xml:id="br0">
      <inkml:brushProperty name="width" value="0.1" units="cm"/>
      <inkml:brushProperty name="height" value="0.1" units="cm"/>
      <inkml:brushProperty name="color" value="#E71225"/>
    </inkml:brush>
  </inkml:definitions>
  <inkml:trace contextRef="#ctx0" brushRef="#br0">1 0 592</inkml:trace>
</inkml:ink>
</file>

<file path=ppt/media/image1.png>
</file>

<file path=ppt/media/image10.jpe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3407"/>
          </a:xfrm>
          <a:prstGeom prst="rect">
            <a:avLst/>
          </a:prstGeom>
        </p:spPr>
        <p:txBody>
          <a:bodyPr vert="horz" lIns="92290" tIns="46144" rIns="92290" bIns="4614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2"/>
            <a:ext cx="3037840" cy="463407"/>
          </a:xfrm>
          <a:prstGeom prst="rect">
            <a:avLst/>
          </a:prstGeom>
        </p:spPr>
        <p:txBody>
          <a:bodyPr vert="horz" lIns="92290" tIns="46144" rIns="92290" bIns="46144" rtlCol="0"/>
          <a:lstStyle>
            <a:lvl1pPr algn="r">
              <a:defRPr sz="1200"/>
            </a:lvl1pPr>
          </a:lstStyle>
          <a:p>
            <a:fld id="{2BE65169-DB50-4446-8324-0D580DBE95C4}" type="datetimeFigureOut">
              <a:rPr lang="en-US" smtClean="0"/>
              <a:t>7/15/2024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6600" y="1154113"/>
            <a:ext cx="5537200" cy="31162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90" tIns="46144" rIns="92290" bIns="4614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44862"/>
            <a:ext cx="5608320" cy="3636705"/>
          </a:xfrm>
          <a:prstGeom prst="rect">
            <a:avLst/>
          </a:prstGeom>
        </p:spPr>
        <p:txBody>
          <a:bodyPr vert="horz" lIns="92290" tIns="46144" rIns="92290" bIns="4614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3406"/>
          </a:xfrm>
          <a:prstGeom prst="rect">
            <a:avLst/>
          </a:prstGeom>
        </p:spPr>
        <p:txBody>
          <a:bodyPr vert="horz" lIns="92290" tIns="46144" rIns="92290" bIns="4614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3406"/>
          </a:xfrm>
          <a:prstGeom prst="rect">
            <a:avLst/>
          </a:prstGeom>
        </p:spPr>
        <p:txBody>
          <a:bodyPr vert="horz" lIns="92290" tIns="46144" rIns="92290" bIns="46144" rtlCol="0" anchor="b"/>
          <a:lstStyle>
            <a:lvl1pPr algn="r">
              <a:defRPr sz="1200"/>
            </a:lvl1pPr>
          </a:lstStyle>
          <a:p>
            <a:fld id="{30DC0D4C-FD52-4CA4-A998-31C73A5A5B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821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6600" y="1154113"/>
            <a:ext cx="5537200" cy="31162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0D4C-FD52-4CA4-A998-31C73A5A5BD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279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6600" y="1154113"/>
            <a:ext cx="5537200" cy="31162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0D4C-FD52-4CA4-A998-31C73A5A5BD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699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6600" y="1154113"/>
            <a:ext cx="5537200" cy="31162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0D4C-FD52-4CA4-A998-31C73A5A5BD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834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903DB6BE-E2F3-2A47-94A8-585F5DD018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77" t="11823" r="5903" b="4524"/>
          <a:stretch/>
        </p:blipFill>
        <p:spPr>
          <a:xfrm>
            <a:off x="0" y="1520825"/>
            <a:ext cx="12192000" cy="4846438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41487" y="2099014"/>
            <a:ext cx="5151277" cy="3863458"/>
            <a:chOff x="331115" y="2099014"/>
            <a:chExt cx="3863458" cy="386345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9DDEA9-6897-2B48-BA6A-9075880AA615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29056" y="3008376"/>
            <a:ext cx="371856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29056" y="4261104"/>
            <a:ext cx="3718560" cy="45720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86C884-D766-9149-B40E-B86A943DE6D1}"/>
              </a:ext>
            </a:extLst>
          </p:cNvPr>
          <p:cNvCxnSpPr>
            <a:cxnSpLocks/>
          </p:cNvCxnSpPr>
          <p:nvPr userDrawn="1"/>
        </p:nvCxnSpPr>
        <p:spPr>
          <a:xfrm>
            <a:off x="950976" y="4919472"/>
            <a:ext cx="337718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32"/>
          <p:cNvSpPr>
            <a:spLocks noGrp="1"/>
          </p:cNvSpPr>
          <p:nvPr>
            <p:ph type="body" sz="quarter" idx="10"/>
          </p:nvPr>
        </p:nvSpPr>
        <p:spPr>
          <a:xfrm>
            <a:off x="829056" y="5093209"/>
            <a:ext cx="3718560" cy="576185"/>
          </a:xfrm>
        </p:spPr>
        <p:txBody>
          <a:bodyPr/>
          <a:lstStyle>
            <a:lvl1pPr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8A1600F-0570-410C-9F95-5DDBAF63CC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157" y="328240"/>
            <a:ext cx="1215572" cy="91167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E58448A-1EBE-41B2-B940-5B338FAA80A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0312" y="472528"/>
            <a:ext cx="4783485" cy="18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364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6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te Conten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 – For TOC/</a:t>
            </a:r>
            <a:br>
              <a:rPr lang="en-US" dirty="0"/>
            </a:br>
            <a:r>
              <a:rPr lang="en-US" dirty="0"/>
              <a:t>Agenda and Lite Text Slide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76251" y="1280160"/>
            <a:ext cx="9144000" cy="452596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tabLst/>
              <a:defRPr sz="2000" baseline="0">
                <a:solidFill>
                  <a:schemeClr val="tx2"/>
                </a:solidFill>
              </a:defRPr>
            </a:lvl1pPr>
            <a:lvl2pPr>
              <a:buClrTx/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 [20pt Arial for TOC/Agenda]</a:t>
            </a:r>
          </a:p>
          <a:p>
            <a:pPr lvl="0"/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51AA9ED-A6E2-4AEB-B71F-2979D48ABE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47387" y="6528816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Architecture.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2180605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72" userDrawn="1">
          <p15:clr>
            <a:srgbClr val="FBAE40"/>
          </p15:clr>
        </p15:guide>
        <p15:guide id="2" orient="horz" pos="80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74321"/>
            <a:ext cx="9300353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76250" y="1280160"/>
            <a:ext cx="9300353" cy="470789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818F95E-84E3-843D-7FB4-64A2515962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346480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72" userDrawn="1">
          <p15:clr>
            <a:srgbClr val="FBAE40"/>
          </p15:clr>
        </p15:guide>
        <p15:guide id="2" orient="horz" pos="80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74320"/>
            <a:ext cx="11248768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76251" y="1280160"/>
            <a:ext cx="5486400" cy="470789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229492" y="1280160"/>
            <a:ext cx="5486400" cy="4707890"/>
          </a:xfrm>
        </p:spPr>
        <p:txBody>
          <a:bodyPr/>
          <a:lstStyle>
            <a:lvl1pPr rtl="0"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D5D4970-4D76-CB2E-8EB5-F1903E4C0A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2533597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74320"/>
            <a:ext cx="5474821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76251" y="1280160"/>
            <a:ext cx="5486400" cy="470789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36422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A2B4374-9AA5-F6F4-81F5-5FA6570662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3346766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74321"/>
            <a:ext cx="11255673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76251" y="4433570"/>
            <a:ext cx="5486400" cy="155448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1400" b="1">
                <a:solidFill>
                  <a:schemeClr val="tx2"/>
                </a:solidFill>
              </a:defRPr>
            </a:lvl1pPr>
            <a:lvl2pPr>
              <a:buClrTx/>
              <a:defRPr sz="1400">
                <a:solidFill>
                  <a:schemeClr val="tx2"/>
                </a:solidFill>
              </a:defRPr>
            </a:lvl2pPr>
            <a:lvl3pPr marL="230188" indent="-228600">
              <a:spcBef>
                <a:spcPts val="800"/>
              </a:spcBef>
              <a:defRPr sz="1400">
                <a:solidFill>
                  <a:schemeClr val="tx2"/>
                </a:solidFill>
              </a:defRPr>
            </a:lvl3pPr>
            <a:lvl4pPr marL="460375" indent="-228600">
              <a:spcBef>
                <a:spcPts val="800"/>
              </a:spcBef>
              <a:defRPr sz="1400">
                <a:solidFill>
                  <a:schemeClr val="tx2"/>
                </a:solidFill>
              </a:defRPr>
            </a:lvl4pPr>
            <a:lvl5pPr marL="684213" indent="-228600">
              <a:spcBef>
                <a:spcPts val="800"/>
              </a:spcBef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229492" y="4433570"/>
            <a:ext cx="5486400" cy="1554480"/>
          </a:xfrm>
        </p:spPr>
        <p:txBody>
          <a:bodyPr/>
          <a:lstStyle>
            <a:lvl1pPr marL="0" indent="0" rtl="0">
              <a:spcBef>
                <a:spcPts val="800"/>
              </a:spcBef>
              <a:buFont typeface="Arial" panose="020B0604020202020204" pitchFamily="34" charset="0"/>
              <a:buNone/>
              <a:defRPr sz="1400" b="1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230188" indent="-228600">
              <a:spcBef>
                <a:spcPts val="800"/>
              </a:spcBef>
              <a:buClrTx/>
              <a:defRPr sz="1400">
                <a:solidFill>
                  <a:schemeClr val="tx2"/>
                </a:solidFill>
              </a:defRPr>
            </a:lvl3pPr>
            <a:lvl4pPr marL="460375" indent="-228600">
              <a:spcBef>
                <a:spcPts val="800"/>
              </a:spcBef>
              <a:buClrTx/>
              <a:defRPr sz="1400">
                <a:solidFill>
                  <a:schemeClr val="tx2"/>
                </a:solidFill>
              </a:defRPr>
            </a:lvl4pPr>
            <a:lvl5pPr marL="684213" indent="-228600">
              <a:spcBef>
                <a:spcPts val="800"/>
              </a:spcBef>
              <a:buClrTx/>
              <a:defRPr sz="1400"/>
            </a:lvl5pPr>
            <a:lvl6pPr marL="1141413" indent="-227013">
              <a:defRPr sz="1400"/>
            </a:lvl6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5D79856-84F6-AF10-B68D-C78072D186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18970008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"/>
          <p:cNvSpPr>
            <a:spLocks noGrp="1"/>
          </p:cNvSpPr>
          <p:nvPr>
            <p:ph idx="1"/>
          </p:nvPr>
        </p:nvSpPr>
        <p:spPr>
          <a:xfrm>
            <a:off x="1097280" y="3355848"/>
            <a:ext cx="9144000" cy="26322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spcBef>
                <a:spcPts val="0"/>
              </a:spcBef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4DF0F-078F-4C4A-810D-ABEE40A745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935" y="2163986"/>
            <a:ext cx="1426464" cy="10698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C5DDFF34-02EA-D742-9BC0-FE557E673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9185" y="1419046"/>
            <a:ext cx="5058001" cy="914400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4CD1C8-B489-4F25-BF47-B0BC6065CF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157" y="328240"/>
            <a:ext cx="1215572" cy="9116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852B0C-8397-4528-A540-DECD1AFBFF4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0312" y="472528"/>
            <a:ext cx="4783485" cy="189801"/>
          </a:xfrm>
          <a:prstGeom prst="rect">
            <a:avLst/>
          </a:prstGeom>
        </p:spPr>
      </p:pic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3ED77004-6221-3644-E347-6758ED88A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3022642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 userDrawn="1">
          <p15:clr>
            <a:srgbClr val="FBAE40"/>
          </p15:clr>
        </p15:guide>
        <p15:guide id="2" orient="horz" pos="206" userDrawn="1">
          <p15:clr>
            <a:srgbClr val="FBAE40"/>
          </p15:clr>
        </p15:guide>
        <p15:guide id="3" orient="horz" pos="377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75488" y="1371600"/>
            <a:ext cx="11379200" cy="46164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962913" y="274321"/>
            <a:ext cx="9907035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FE81A5-2073-4945-BB5B-812F9353FE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157" y="328240"/>
            <a:ext cx="1215572" cy="911679"/>
          </a:xfrm>
          <a:prstGeom prst="rect">
            <a:avLst/>
          </a:prstGeom>
        </p:spPr>
      </p:pic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68A7E84C-2114-2A4E-9374-66CF0A4FC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782730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orient="horz" pos="206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C0C4BDB-A03D-4245-B68D-139B693685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486" r="23740"/>
          <a:stretch/>
        </p:blipFill>
        <p:spPr>
          <a:xfrm>
            <a:off x="-18194" y="1524001"/>
            <a:ext cx="12210195" cy="484500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86C884-D766-9149-B40E-B86A943DE6D1}"/>
              </a:ext>
            </a:extLst>
          </p:cNvPr>
          <p:cNvCxnSpPr>
            <a:cxnSpLocks/>
          </p:cNvCxnSpPr>
          <p:nvPr userDrawn="1"/>
        </p:nvCxnSpPr>
        <p:spPr>
          <a:xfrm>
            <a:off x="950976" y="4919472"/>
            <a:ext cx="3377184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CD42FAE-26E3-4DE5-BC8F-C630755CABB5}"/>
              </a:ext>
            </a:extLst>
          </p:cNvPr>
          <p:cNvGrpSpPr/>
          <p:nvPr userDrawn="1"/>
        </p:nvGrpSpPr>
        <p:grpSpPr>
          <a:xfrm>
            <a:off x="441487" y="2099014"/>
            <a:ext cx="5151277" cy="3863458"/>
            <a:chOff x="331115" y="2099014"/>
            <a:chExt cx="3863458" cy="386345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C05BDC1-9FD2-487F-96D3-99A60DFF2DF9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B6C85AF-40BF-481F-B230-2EC2FE116ADE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9C82988-802C-4FB8-98AD-D2FC0A223CD6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0748757-6631-4B8F-B2B2-0A5D2A24C9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DB33C924-3FD6-46F3-8F4D-D93347665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056" y="3008376"/>
            <a:ext cx="371856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rgbClr val="FFB6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AFDF1C8C-EF32-4F80-8B3B-9EDA8D988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056" y="4261104"/>
            <a:ext cx="3718560" cy="45720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2" name="Text Placeholder 32">
            <a:extLst>
              <a:ext uri="{FF2B5EF4-FFF2-40B4-BE49-F238E27FC236}">
                <a16:creationId xmlns:a16="http://schemas.microsoft.com/office/drawing/2014/main" id="{88D52AD4-24DE-462D-AACA-5C2FA46AAB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9056" y="5093209"/>
            <a:ext cx="3718560" cy="576185"/>
          </a:xfrm>
        </p:spPr>
        <p:txBody>
          <a:bodyPr/>
          <a:lstStyle>
            <a:lvl1pPr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D86DC85-02AF-42BC-85AD-A7AA80CB2076}"/>
              </a:ext>
            </a:extLst>
          </p:cNvPr>
          <p:cNvCxnSpPr>
            <a:cxnSpLocks/>
          </p:cNvCxnSpPr>
          <p:nvPr userDrawn="1"/>
        </p:nvCxnSpPr>
        <p:spPr>
          <a:xfrm>
            <a:off x="952948" y="4913464"/>
            <a:ext cx="337718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F0168EFA-D6C2-4F7E-B228-815598EC2B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157" y="328240"/>
            <a:ext cx="1215572" cy="9116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111D669-74A6-4F41-BFAC-F4CB24AEC3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0312" y="472528"/>
            <a:ext cx="4783485" cy="18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83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0" y="1521567"/>
            <a:ext cx="12192000" cy="4846438"/>
            <a:chOff x="0" y="1521567"/>
            <a:chExt cx="9144000" cy="484643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3FD8DC8-1EF1-6B48-9F31-D9D254F85818}"/>
                </a:ext>
              </a:extLst>
            </p:cNvPr>
            <p:cNvSpPr/>
            <p:nvPr userDrawn="1"/>
          </p:nvSpPr>
          <p:spPr>
            <a:xfrm>
              <a:off x="0" y="1521567"/>
              <a:ext cx="9144000" cy="484643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00492E-5EBE-C745-8EEE-F17D4BB4582E}"/>
                </a:ext>
              </a:extLst>
            </p:cNvPr>
            <p:cNvSpPr/>
            <p:nvPr userDrawn="1"/>
          </p:nvSpPr>
          <p:spPr>
            <a:xfrm>
              <a:off x="185629" y="2001422"/>
              <a:ext cx="8493233" cy="4166364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D976C39-0B94-D44F-9108-A52DD0916B5A}"/>
                </a:ext>
              </a:extLst>
            </p:cNvPr>
            <p:cNvSpPr/>
            <p:nvPr userDrawn="1"/>
          </p:nvSpPr>
          <p:spPr>
            <a:xfrm>
              <a:off x="364385" y="2475809"/>
              <a:ext cx="7858340" cy="351322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036320" y="2985555"/>
            <a:ext cx="8695520" cy="87321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2744" y="3986785"/>
            <a:ext cx="5730240" cy="517585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C86C884-D766-9149-B40E-B86A943DE6D1}"/>
              </a:ext>
            </a:extLst>
          </p:cNvPr>
          <p:cNvCxnSpPr>
            <a:cxnSpLocks/>
          </p:cNvCxnSpPr>
          <p:nvPr userDrawn="1"/>
        </p:nvCxnSpPr>
        <p:spPr>
          <a:xfrm>
            <a:off x="1156270" y="4650037"/>
            <a:ext cx="4766385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32"/>
          <p:cNvSpPr>
            <a:spLocks noGrp="1"/>
          </p:cNvSpPr>
          <p:nvPr>
            <p:ph type="body" sz="quarter" idx="10"/>
          </p:nvPr>
        </p:nvSpPr>
        <p:spPr>
          <a:xfrm>
            <a:off x="1036321" y="4718305"/>
            <a:ext cx="5924551" cy="576185"/>
          </a:xfrm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99EC3BB-4571-47EE-A5F0-E16F7B4F29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157" y="328240"/>
            <a:ext cx="1215572" cy="91167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3D62D0-94AB-439B-AC37-064E8506720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0312" y="472528"/>
            <a:ext cx="4783485" cy="18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60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49" r="15416"/>
          <a:stretch/>
        </p:blipFill>
        <p:spPr>
          <a:xfrm>
            <a:off x="0" y="0"/>
            <a:ext cx="12192000" cy="6364224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623484" y="2368354"/>
            <a:ext cx="461016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29056" y="3008376"/>
            <a:ext cx="371856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29056" y="4261104"/>
            <a:ext cx="371856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28C2281-B88B-2B06-45CC-CE3B3AE07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2823307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88" userDrawn="1">
          <p15:clr>
            <a:srgbClr val="FBAE40"/>
          </p15:clr>
        </p15:guide>
        <p15:guide id="2" orient="horz" pos="1968" userDrawn="1">
          <p15:clr>
            <a:srgbClr val="FBAE40"/>
          </p15:clr>
        </p15:guide>
        <p15:guide id="4" userDrawn="1">
          <p15:clr>
            <a:srgbClr val="FBAE40"/>
          </p15:clr>
        </p15:guide>
        <p15:guide id="5" pos="3840" userDrawn="1">
          <p15:clr>
            <a:srgbClr val="FBAE40"/>
          </p15:clr>
        </p15:guide>
        <p15:guide id="6" pos="112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14E5CB6-D66B-41F9-83A5-D13DF65813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225" t="12480" b="3239"/>
          <a:stretch/>
        </p:blipFill>
        <p:spPr>
          <a:xfrm flipH="1">
            <a:off x="8014" y="-1"/>
            <a:ext cx="12200029" cy="6364715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623484" y="2368354"/>
            <a:ext cx="461016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29056" y="3008376"/>
            <a:ext cx="371856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29056" y="4261104"/>
            <a:ext cx="371856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5C63DC90-845B-9490-EC77-A20761B78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3115101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88" userDrawn="1">
          <p15:clr>
            <a:srgbClr val="FBAE40"/>
          </p15:clr>
        </p15:guide>
        <p15:guide id="2" orient="horz" pos="1968" userDrawn="1">
          <p15:clr>
            <a:srgbClr val="FBAE40"/>
          </p15:clr>
        </p15:guide>
        <p15:guide id="4" userDrawn="1">
          <p15:clr>
            <a:srgbClr val="FBAE40"/>
          </p15:clr>
        </p15:guide>
        <p15:guide id="5" pos="3840" userDrawn="1">
          <p15:clr>
            <a:srgbClr val="FBAE40"/>
          </p15:clr>
        </p15:guide>
        <p15:guide id="6" pos="112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CF57B6-1B1A-4B8F-9DFF-73A531E5D7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756"/>
            <a:ext cx="12192000" cy="6361823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623484" y="2368354"/>
            <a:ext cx="461016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29056" y="3008376"/>
            <a:ext cx="371856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rgbClr val="FFB6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29056" y="4261104"/>
            <a:ext cx="371856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8F52B9B8-B71A-DD79-2044-09E81ED1FF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81517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608" userDrawn="1">
          <p15:clr>
            <a:srgbClr val="FBAE40"/>
          </p15:clr>
        </p15:guide>
        <p15:guide id="3" orient="horz" pos="2352" userDrawn="1">
          <p15:clr>
            <a:srgbClr val="FBAE40"/>
          </p15:clr>
        </p15:guide>
        <p15:guide id="4" orient="horz" pos="148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21C48C-3392-4FDB-9369-6BC17D9CEC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8878"/>
            <a:ext cx="12192000" cy="6370670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623484" y="2368354"/>
            <a:ext cx="461016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29056" y="3008376"/>
            <a:ext cx="371856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29056" y="4261104"/>
            <a:ext cx="371856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89A3BB4E-E2AE-EC12-E792-4EE1ADD8E1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27326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5957E67-98EC-4631-8D21-6B97CCB358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"/>
          <a:stretch/>
        </p:blipFill>
        <p:spPr>
          <a:xfrm>
            <a:off x="0" y="1"/>
            <a:ext cx="12192000" cy="6367263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623484" y="2368354"/>
            <a:ext cx="461016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29056" y="3008376"/>
            <a:ext cx="371856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29056" y="4261104"/>
            <a:ext cx="371856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7794C36F-B82B-67FC-883D-BEBFC6CB0D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2381070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88" userDrawn="1">
          <p15:clr>
            <a:srgbClr val="FBAE40"/>
          </p15:clr>
        </p15:guide>
        <p15:guide id="2" orient="horz" pos="196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75488" y="203829"/>
            <a:ext cx="9753600" cy="914400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 – Divider, 26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5488" y="1252729"/>
            <a:ext cx="7924800" cy="517585"/>
          </a:xfrm>
        </p:spPr>
        <p:txBody>
          <a:bodyPr/>
          <a:lstStyle>
            <a:lvl1pPr marL="0" indent="0" algn="l">
              <a:buNone/>
              <a:defRPr sz="20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 – 20 pt., Black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8B9B97F-0EE9-C821-8344-45724215BC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17766851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488" y="274321"/>
            <a:ext cx="9144000" cy="8229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1280160"/>
            <a:ext cx="9144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6045" y="6528815"/>
            <a:ext cx="127815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E6E250-D1F9-6444-A77C-4DC8C64A97D7}"/>
              </a:ext>
            </a:extLst>
          </p:cNvPr>
          <p:cNvSpPr/>
          <p:nvPr userDrawn="1"/>
        </p:nvSpPr>
        <p:spPr>
          <a:xfrm>
            <a:off x="0" y="6367264"/>
            <a:ext cx="12192000" cy="54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A8145CF-2FEC-4A08-842F-42FF880BED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1502882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0" r:id="rId2"/>
    <p:sldLayoutId id="2147483663" r:id="rId3"/>
    <p:sldLayoutId id="2147483667" r:id="rId4"/>
    <p:sldLayoutId id="2147483713" r:id="rId5"/>
    <p:sldLayoutId id="2147483709" r:id="rId6"/>
    <p:sldLayoutId id="2147483711" r:id="rId7"/>
    <p:sldLayoutId id="2147483712" r:id="rId8"/>
    <p:sldLayoutId id="2147483668" r:id="rId9"/>
    <p:sldLayoutId id="2147483662" r:id="rId10"/>
    <p:sldLayoutId id="2147483665" r:id="rId11"/>
    <p:sldLayoutId id="2147483666" r:id="rId12"/>
    <p:sldLayoutId id="2147483671" r:id="rId13"/>
    <p:sldLayoutId id="2147483669" r:id="rId14"/>
    <p:sldLayoutId id="2147483676" r:id="rId15"/>
    <p:sldLayoutId id="214748367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30188" indent="-228600" algn="l" defTabSz="914400" rtl="0" eaLnBrk="1" latinLnBrk="0" hangingPunct="1">
        <a:lnSpc>
          <a:spcPct val="100000"/>
        </a:lnSpc>
        <a:spcBef>
          <a:spcPts val="800"/>
        </a:spcBef>
        <a:buClrTx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460375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455613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59" userDrawn="1">
          <p15:clr>
            <a:srgbClr val="F26B43"/>
          </p15:clr>
        </p15:guide>
        <p15:guide id="2" orient="horz" pos="36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384" userDrawn="1">
          <p15:clr>
            <a:srgbClr val="F26B43"/>
          </p15:clr>
        </p15:guide>
        <p15:guide id="7" pos="7296" userDrawn="1">
          <p15:clr>
            <a:srgbClr val="F26B43"/>
          </p15:clr>
        </p15:guide>
        <p15:guide id="9" orient="horz" pos="4211" userDrawn="1">
          <p15:clr>
            <a:srgbClr val="F26B43"/>
          </p15:clr>
        </p15:guide>
        <p15:guide id="10" pos="1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hyperlink" Target="http://www.cse.iitd.ac.in/~srsarangi/archbooksoft.html" TargetMode="External"/><Relationship Id="rId4" Type="http://schemas.openxmlformats.org/officeDocument/2006/relationships/diagramLayout" Target="../diagrams/layout1.xml"/><Relationship Id="rId9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BFC3F6-C247-4AE7-A9D5-93485D644C6F}"/>
              </a:ext>
            </a:extLst>
          </p:cNvPr>
          <p:cNvSpPr txBox="1"/>
          <p:nvPr/>
        </p:nvSpPr>
        <p:spPr>
          <a:xfrm>
            <a:off x="3495408" y="2679174"/>
            <a:ext cx="385233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latin typeface="Caveat" panose="00000500000000000000" pitchFamily="2" charset="0"/>
              </a:rPr>
              <a:t>Chapter 1:</a:t>
            </a:r>
          </a:p>
          <a:p>
            <a:r>
              <a:rPr lang="en-US" sz="6600" dirty="0">
                <a:latin typeface="Caveat" panose="00000500000000000000" pitchFamily="2" charset="0"/>
              </a:rPr>
              <a:t>Introduction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ABF2B94-53E0-4E91-B880-2811275D8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1151" y="475271"/>
            <a:ext cx="3380850" cy="198366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0684259-936A-497A-8E75-A52ABFBF7859}"/>
                  </a:ext>
                </a:extLst>
              </p14:cNvPr>
              <p14:cNvContentPartPr/>
              <p14:nvPr/>
            </p14:nvContentPartPr>
            <p14:xfrm>
              <a:off x="-133550" y="223586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0684259-936A-497A-8E75-A52ABFBF785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51550" y="2217866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DB44081-7DBA-7E9F-3710-11D8D7D57C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2546477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ADB03-435B-4207-9E07-19171AC64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a High-Performance Memory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0537F-9AB9-46DD-9013-A059F5151D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1188" y="1280160"/>
            <a:ext cx="8428459" cy="192024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memory system has become </a:t>
            </a:r>
            <a:r>
              <a:rPr lang="en-US" dirty="0">
                <a:solidFill>
                  <a:srgbClr val="7030A0"/>
                </a:solidFill>
              </a:rPr>
              <a:t>immensely</a:t>
            </a:r>
            <a:r>
              <a:rPr lang="en-US" dirty="0"/>
              <a:t> complicated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are elaborate </a:t>
            </a:r>
            <a:r>
              <a:rPr lang="en-US" dirty="0">
                <a:solidFill>
                  <a:srgbClr val="00B050"/>
                </a:solidFill>
              </a:rPr>
              <a:t>protocols</a:t>
            </a:r>
            <a:r>
              <a:rPr lang="en-US" dirty="0"/>
              <a:t> for optimizing the access time of on-chip caches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need an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elaborate</a:t>
            </a:r>
            <a:r>
              <a:rPr lang="en-US" dirty="0"/>
              <a:t> on-chip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93B3DE-C1BA-4404-B11F-4CFE9D301E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6A35DAB-19DD-42BB-9087-9A550EFB860E}"/>
              </a:ext>
            </a:extLst>
          </p:cNvPr>
          <p:cNvSpPr/>
          <p:nvPr/>
        </p:nvSpPr>
        <p:spPr>
          <a:xfrm>
            <a:off x="2578488" y="3200402"/>
            <a:ext cx="3243695" cy="996697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Cache design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593DB2D-1E02-49B7-9252-E60BF6F0E73A}"/>
              </a:ext>
            </a:extLst>
          </p:cNvPr>
          <p:cNvSpPr/>
          <p:nvPr/>
        </p:nvSpPr>
        <p:spPr>
          <a:xfrm>
            <a:off x="6405593" y="3200401"/>
            <a:ext cx="3243695" cy="996697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On-chip Networks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5FE2ACC-6380-45F0-9C60-3BF4B0A56254}"/>
              </a:ext>
            </a:extLst>
          </p:cNvPr>
          <p:cNvSpPr/>
          <p:nvPr/>
        </p:nvSpPr>
        <p:spPr>
          <a:xfrm>
            <a:off x="2248307" y="4864610"/>
            <a:ext cx="3904054" cy="996697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Theory of Multiprocessor Systems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3B664D-E3F0-4BE6-8517-976FE80EC0F5}"/>
              </a:ext>
            </a:extLst>
          </p:cNvPr>
          <p:cNvSpPr/>
          <p:nvPr/>
        </p:nvSpPr>
        <p:spPr>
          <a:xfrm>
            <a:off x="6405592" y="4864610"/>
            <a:ext cx="3904054" cy="996697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Memory and Nonvolatile Memory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AC499E6-F712-5354-A147-0AE060FCD1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181344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315C9-3DA6-480A-B3EE-B8B88C78D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Assorted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F77D0-BFA5-4877-8523-28A666E3CF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68543" y="1276071"/>
            <a:ext cx="6975265" cy="521344"/>
          </a:xfrm>
        </p:spPr>
        <p:txBody>
          <a:bodyPr/>
          <a:lstStyle/>
          <a:p>
            <a:r>
              <a:rPr lang="en-US" sz="2400" dirty="0"/>
              <a:t>Power and temperature are </a:t>
            </a:r>
            <a:r>
              <a:rPr lang="en-US" sz="2400" dirty="0">
                <a:solidFill>
                  <a:srgbClr val="FF0000"/>
                </a:solidFill>
              </a:rPr>
              <a:t>major</a:t>
            </a:r>
            <a:r>
              <a:rPr lang="en-US" sz="2400" dirty="0"/>
              <a:t> issues.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8DAB2-B6BC-447D-8502-411C3D0C0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D28C4E-4DE8-4F44-AD6F-EFFED72FFE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616" y="1097282"/>
            <a:ext cx="878925" cy="878925"/>
          </a:xfrm>
          <a:prstGeom prst="rect">
            <a:avLst/>
          </a:prstGeom>
        </p:spPr>
      </p:pic>
      <p:pic>
        <p:nvPicPr>
          <p:cNvPr id="10" name="Picture 9" descr="Logo, icon&#10;&#10;Description automatically generated">
            <a:extLst>
              <a:ext uri="{FF2B5EF4-FFF2-40B4-BE49-F238E27FC236}">
                <a16:creationId xmlns:a16="http://schemas.microsoft.com/office/drawing/2014/main" id="{CFE00145-04B4-4FB0-872E-FA90BA69A1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616" y="2311783"/>
            <a:ext cx="878925" cy="878925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76AECD-DCE6-440E-8C2E-4B0C01E029F5}"/>
              </a:ext>
            </a:extLst>
          </p:cNvPr>
          <p:cNvSpPr txBox="1">
            <a:spLocks/>
          </p:cNvSpPr>
          <p:nvPr/>
        </p:nvSpPr>
        <p:spPr>
          <a:xfrm>
            <a:off x="3068543" y="2490572"/>
            <a:ext cx="6975265" cy="5213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30188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60375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455613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8580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Reliability: transient faults and hard errors.</a:t>
            </a:r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487F7A1F-C84E-4E3A-A136-1E86F6DDF0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518" y="3634621"/>
            <a:ext cx="870023" cy="870023"/>
          </a:xfrm>
          <a:prstGeom prst="rect">
            <a:avLst/>
          </a:prstGeom>
        </p:spPr>
      </p:pic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412B544-ACDB-42F7-8DAB-4A7CA5E4152C}"/>
              </a:ext>
            </a:extLst>
          </p:cNvPr>
          <p:cNvSpPr txBox="1">
            <a:spLocks/>
          </p:cNvSpPr>
          <p:nvPr/>
        </p:nvSpPr>
        <p:spPr>
          <a:xfrm>
            <a:off x="3068543" y="3747864"/>
            <a:ext cx="6975265" cy="8663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30188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60375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455613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8580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Parameter variation: variations in the process, voltage, and temperature</a:t>
            </a:r>
          </a:p>
        </p:txBody>
      </p:sp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AD27AABE-C911-4E22-B71C-032342DDDF9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616" y="5101426"/>
            <a:ext cx="870023" cy="870023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46682BF-00B1-47F5-B395-DAD509BC0065}"/>
              </a:ext>
            </a:extLst>
          </p:cNvPr>
          <p:cNvSpPr txBox="1">
            <a:spLocks/>
          </p:cNvSpPr>
          <p:nvPr/>
        </p:nvSpPr>
        <p:spPr>
          <a:xfrm>
            <a:off x="3068543" y="5216733"/>
            <a:ext cx="6975265" cy="8663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30188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60375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455613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8580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Security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6992692-64BF-4BC9-8E7E-5DF2E46D7B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2130" y="5059948"/>
            <a:ext cx="1183297" cy="887473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B0C9C3C-FF40-87F8-94BC-5067DD815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3290074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A20A7-970B-4D39-B1F3-464811BAF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Architectures for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BF2F4-0AE8-4B1B-A938-2D3E07FC00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07892" y="3657600"/>
            <a:ext cx="5050116" cy="24443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is the </a:t>
            </a:r>
            <a:r>
              <a:rPr lang="en-US" dirty="0">
                <a:solidFill>
                  <a:srgbClr val="00B050"/>
                </a:solidFill>
              </a:rPr>
              <a:t>future</a:t>
            </a:r>
            <a:r>
              <a:rPr lang="en-US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Dedicated on-chip accelerators for accelerating </a:t>
            </a:r>
            <a:r>
              <a:rPr lang="en-US" dirty="0">
                <a:solidFill>
                  <a:srgbClr val="7030A0"/>
                </a:solidFill>
              </a:rPr>
              <a:t>computer vision</a:t>
            </a:r>
            <a:r>
              <a:rPr lang="en-US" dirty="0"/>
              <a:t>, </a:t>
            </a:r>
            <a:r>
              <a:rPr lang="en-US" dirty="0">
                <a:solidFill>
                  <a:srgbClr val="720F11"/>
                </a:solidFill>
              </a:rPr>
              <a:t>machine learning</a:t>
            </a:r>
            <a:r>
              <a:rPr lang="en-US" dirty="0"/>
              <a:t> and </a:t>
            </a:r>
            <a:r>
              <a:rPr lang="en-US" dirty="0">
                <a:solidFill>
                  <a:srgbClr val="01708C"/>
                </a:solidFill>
              </a:rPr>
              <a:t>speech</a:t>
            </a:r>
            <a:r>
              <a:rPr lang="en-US" dirty="0"/>
              <a:t> processing.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B113BD-211C-44E6-9B55-A24A0EE759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33CB39-87D2-4A6E-AA0E-9A2CBEE68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517" y="984638"/>
            <a:ext cx="3055453" cy="2444362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E583289-3BFC-F579-3F64-9008CB952A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3001764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21FC12-3A21-46F6-95A6-B6C9D77E65F7}"/>
              </a:ext>
            </a:extLst>
          </p:cNvPr>
          <p:cNvSpPr/>
          <p:nvPr/>
        </p:nvSpPr>
        <p:spPr>
          <a:xfrm>
            <a:off x="2470351" y="1662512"/>
            <a:ext cx="6837551" cy="31547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19900" b="1" dirty="0">
                <a:ln/>
                <a:solidFill>
                  <a:schemeClr val="accent3">
                    <a:lumMod val="50000"/>
                  </a:schemeClr>
                </a:solidFill>
                <a:latin typeface="Freestyle Script" panose="030804020302050B0404" pitchFamily="66" charset="0"/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3230065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0616" y="274321"/>
            <a:ext cx="7810841" cy="822960"/>
          </a:xfrm>
        </p:spPr>
        <p:txBody>
          <a:bodyPr/>
          <a:lstStyle/>
          <a:p>
            <a:r>
              <a:rPr lang="en-US" dirty="0"/>
              <a:t>Background Required to Understand this Book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t>2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164879" y="591170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C6FE163-8C29-40B5-A490-0E5AF69445E5}"/>
              </a:ext>
            </a:extLst>
          </p:cNvPr>
          <p:cNvCxnSpPr>
            <a:cxnSpLocks/>
          </p:cNvCxnSpPr>
          <p:nvPr/>
        </p:nvCxnSpPr>
        <p:spPr>
          <a:xfrm flipH="1">
            <a:off x="1981200" y="5999180"/>
            <a:ext cx="8229600" cy="0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EC53A45C-3C6C-43FE-AFCC-E69ED6E9D5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4405234"/>
              </p:ext>
            </p:extLst>
          </p:nvPr>
        </p:nvGraphicFramePr>
        <p:xfrm>
          <a:off x="1981200" y="162691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A1C14161-8E39-4190-9A56-32779EA1FC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12246" y="1"/>
            <a:ext cx="3677575" cy="3677575"/>
          </a:xfrm>
          <a:prstGeom prst="rect">
            <a:avLst/>
          </a:prstGeom>
        </p:spPr>
      </p:pic>
      <p:pic>
        <p:nvPicPr>
          <p:cNvPr id="16" name="Picture 15" descr="A picture containing green&#10;&#10;Description automatically generated">
            <a:extLst>
              <a:ext uri="{FF2B5EF4-FFF2-40B4-BE49-F238E27FC236}">
                <a16:creationId xmlns:a16="http://schemas.microsoft.com/office/drawing/2014/main" id="{F0E73E02-DD60-4B23-907C-E6C9B6A874A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871" y="3289326"/>
            <a:ext cx="1934322" cy="256846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ECF43D0-8362-4BC5-914A-E6A737108EA3}"/>
              </a:ext>
            </a:extLst>
          </p:cNvPr>
          <p:cNvSpPr/>
          <p:nvPr/>
        </p:nvSpPr>
        <p:spPr>
          <a:xfrm>
            <a:off x="2759540" y="5538983"/>
            <a:ext cx="6201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10"/>
              </a:rPr>
              <a:t>http://www.cse.iitd.ac.in/~srsarangi/archbooksoft.html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BBC25E4-768C-AB63-96CF-9B2E29F9EB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1063339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D5AFD-42B4-4AA8-8916-8376A6C43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Moore’s Law has Ended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66292-51C9-4408-9005-5A257767ED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14871" y="5548218"/>
            <a:ext cx="6975265" cy="742974"/>
          </a:xfrm>
        </p:spPr>
        <p:txBody>
          <a:bodyPr/>
          <a:lstStyle/>
          <a:p>
            <a:r>
              <a:rPr lang="en-US" dirty="0"/>
              <a:t>Till roughly 2015, the </a:t>
            </a:r>
            <a:r>
              <a:rPr lang="en-US" dirty="0">
                <a:solidFill>
                  <a:srgbClr val="00B050"/>
                </a:solidFill>
              </a:rPr>
              <a:t>number</a:t>
            </a:r>
            <a:r>
              <a:rPr lang="en-US" dirty="0"/>
              <a:t> of transistors per chip was increasing </a:t>
            </a:r>
            <a:r>
              <a:rPr lang="en-US" dirty="0">
                <a:solidFill>
                  <a:srgbClr val="625D9C"/>
                </a:solidFill>
              </a:rPr>
              <a:t>exponentially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62229B-7C47-4C5D-BCE9-473631035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8" name="Graphic 6">
            <a:extLst>
              <a:ext uri="{FF2B5EF4-FFF2-40B4-BE49-F238E27FC236}">
                <a16:creationId xmlns:a16="http://schemas.microsoft.com/office/drawing/2014/main" id="{083722AD-7BD5-4C71-B478-B4AF8541F4C3}"/>
              </a:ext>
            </a:extLst>
          </p:cNvPr>
          <p:cNvGrpSpPr/>
          <p:nvPr/>
        </p:nvGrpSpPr>
        <p:grpSpPr>
          <a:xfrm>
            <a:off x="2793094" y="873616"/>
            <a:ext cx="6580322" cy="4674603"/>
            <a:chOff x="1242510" y="1079700"/>
            <a:chExt cx="6580322" cy="4674603"/>
          </a:xfrm>
        </p:grpSpPr>
        <p:sp>
          <p:nvSpPr>
            <p:cNvPr id="9" name="Graphic 6">
              <a:extLst>
                <a:ext uri="{FF2B5EF4-FFF2-40B4-BE49-F238E27FC236}">
                  <a16:creationId xmlns:a16="http://schemas.microsoft.com/office/drawing/2014/main" id="{85B1C034-0120-4246-9E07-C37C7DA1A839}"/>
                </a:ext>
              </a:extLst>
            </p:cNvPr>
            <p:cNvSpPr/>
            <p:nvPr/>
          </p:nvSpPr>
          <p:spPr>
            <a:xfrm>
              <a:off x="1584380" y="1104900"/>
              <a:ext cx="6238452" cy="4649403"/>
            </a:xfrm>
            <a:custGeom>
              <a:avLst/>
              <a:gdLst>
                <a:gd name="connsiteX0" fmla="*/ 3110196 w 6238452"/>
                <a:gd name="connsiteY0" fmla="*/ 4643190 h 4649403"/>
                <a:gd name="connsiteX1" fmla="*/ -9207 w 6238452"/>
                <a:gd name="connsiteY1" fmla="*/ 4643190 h 4649403"/>
                <a:gd name="connsiteX2" fmla="*/ -9207 w 6238452"/>
                <a:gd name="connsiteY2" fmla="*/ -6213 h 4649403"/>
                <a:gd name="connsiteX3" fmla="*/ 6229246 w 6238452"/>
                <a:gd name="connsiteY3" fmla="*/ -6213 h 4649403"/>
                <a:gd name="connsiteX4" fmla="*/ 6229246 w 6238452"/>
                <a:gd name="connsiteY4" fmla="*/ 4643190 h 464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38452" h="4649403">
                  <a:moveTo>
                    <a:pt x="3110196" y="4643190"/>
                  </a:moveTo>
                  <a:lnTo>
                    <a:pt x="-9207" y="4643190"/>
                  </a:lnTo>
                  <a:lnTo>
                    <a:pt x="-9207" y="-6213"/>
                  </a:lnTo>
                  <a:lnTo>
                    <a:pt x="6229246" y="-6213"/>
                  </a:lnTo>
                  <a:lnTo>
                    <a:pt x="6229246" y="4643190"/>
                  </a:lnTo>
                  <a:close/>
                </a:path>
              </a:pathLst>
            </a:custGeom>
            <a:solidFill>
              <a:srgbClr val="FFFFFF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Graphic 6">
              <a:extLst>
                <a:ext uri="{FF2B5EF4-FFF2-40B4-BE49-F238E27FC236}">
                  <a16:creationId xmlns:a16="http://schemas.microsoft.com/office/drawing/2014/main" id="{1A6D8F58-B55A-42C8-AF3A-DC89470F6885}"/>
                </a:ext>
              </a:extLst>
            </p:cNvPr>
            <p:cNvSpPr/>
            <p:nvPr/>
          </p:nvSpPr>
          <p:spPr>
            <a:xfrm>
              <a:off x="2548461" y="1197780"/>
              <a:ext cx="4565530" cy="3607562"/>
            </a:xfrm>
            <a:custGeom>
              <a:avLst/>
              <a:gdLst>
                <a:gd name="connsiteX0" fmla="*/ 2273214 w 4565530"/>
                <a:gd name="connsiteY0" fmla="*/ 3602493 h 3607562"/>
                <a:gd name="connsiteX1" fmla="*/ -9548 w 4565530"/>
                <a:gd name="connsiteY1" fmla="*/ 3602493 h 3607562"/>
                <a:gd name="connsiteX2" fmla="*/ -9548 w 4565530"/>
                <a:gd name="connsiteY2" fmla="*/ -5069 h 3607562"/>
                <a:gd name="connsiteX3" fmla="*/ 4555982 w 4565530"/>
                <a:gd name="connsiteY3" fmla="*/ -5069 h 3607562"/>
                <a:gd name="connsiteX4" fmla="*/ 4555982 w 4565530"/>
                <a:gd name="connsiteY4" fmla="*/ 3602493 h 360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5530" h="3607562">
                  <a:moveTo>
                    <a:pt x="2273214" y="3602493"/>
                  </a:moveTo>
                  <a:lnTo>
                    <a:pt x="-9548" y="3602493"/>
                  </a:lnTo>
                  <a:lnTo>
                    <a:pt x="-9548" y="-5069"/>
                  </a:lnTo>
                  <a:lnTo>
                    <a:pt x="4555982" y="-5069"/>
                  </a:lnTo>
                  <a:lnTo>
                    <a:pt x="4555982" y="3602493"/>
                  </a:lnTo>
                  <a:close/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Graphic 6">
              <a:extLst>
                <a:ext uri="{FF2B5EF4-FFF2-40B4-BE49-F238E27FC236}">
                  <a16:creationId xmlns:a16="http://schemas.microsoft.com/office/drawing/2014/main" id="{F8CA0450-D23B-48B9-BC5C-BD3EE3551C40}"/>
                </a:ext>
              </a:extLst>
            </p:cNvPr>
            <p:cNvSpPr/>
            <p:nvPr/>
          </p:nvSpPr>
          <p:spPr>
            <a:xfrm>
              <a:off x="2548461" y="4804982"/>
              <a:ext cx="4565530" cy="9525"/>
            </a:xfrm>
            <a:custGeom>
              <a:avLst/>
              <a:gdLst>
                <a:gd name="connsiteX0" fmla="*/ 4555982 w 4565530"/>
                <a:gd name="connsiteY0" fmla="*/ -9890 h 9525"/>
                <a:gd name="connsiteX1" fmla="*/ -9548 w 4565530"/>
                <a:gd name="connsiteY1" fmla="*/ -98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65530" h="9525">
                  <a:moveTo>
                    <a:pt x="4555982" y="-9890"/>
                  </a:moveTo>
                  <a:lnTo>
                    <a:pt x="-9548" y="-9890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Graphic 6">
              <a:extLst>
                <a:ext uri="{FF2B5EF4-FFF2-40B4-BE49-F238E27FC236}">
                  <a16:creationId xmlns:a16="http://schemas.microsoft.com/office/drawing/2014/main" id="{1562F806-13B5-4D89-B5A0-858FA560C04B}"/>
                </a:ext>
              </a:extLst>
            </p:cNvPr>
            <p:cNvSpPr/>
            <p:nvPr/>
          </p:nvSpPr>
          <p:spPr>
            <a:xfrm>
              <a:off x="2548461" y="4203422"/>
              <a:ext cx="4565530" cy="9525"/>
            </a:xfrm>
            <a:custGeom>
              <a:avLst/>
              <a:gdLst>
                <a:gd name="connsiteX0" fmla="*/ 4555982 w 4565530"/>
                <a:gd name="connsiteY0" fmla="*/ -8282 h 9525"/>
                <a:gd name="connsiteX1" fmla="*/ -9548 w 4565530"/>
                <a:gd name="connsiteY1" fmla="*/ -82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65530" h="9525">
                  <a:moveTo>
                    <a:pt x="4555982" y="-8282"/>
                  </a:moveTo>
                  <a:lnTo>
                    <a:pt x="-9548" y="-828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Graphic 6">
              <a:extLst>
                <a:ext uri="{FF2B5EF4-FFF2-40B4-BE49-F238E27FC236}">
                  <a16:creationId xmlns:a16="http://schemas.microsoft.com/office/drawing/2014/main" id="{A05E9F42-1C57-4EB7-B74E-68D228A36B0E}"/>
                </a:ext>
              </a:extLst>
            </p:cNvPr>
            <p:cNvSpPr/>
            <p:nvPr/>
          </p:nvSpPr>
          <p:spPr>
            <a:xfrm>
              <a:off x="2548461" y="3602221"/>
              <a:ext cx="4565530" cy="9525"/>
            </a:xfrm>
            <a:custGeom>
              <a:avLst/>
              <a:gdLst>
                <a:gd name="connsiteX0" fmla="*/ 4555982 w 4565530"/>
                <a:gd name="connsiteY0" fmla="*/ -6675 h 9525"/>
                <a:gd name="connsiteX1" fmla="*/ -9548 w 4565530"/>
                <a:gd name="connsiteY1" fmla="*/ -66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65530" h="9525">
                  <a:moveTo>
                    <a:pt x="4555982" y="-6675"/>
                  </a:moveTo>
                  <a:lnTo>
                    <a:pt x="-9548" y="-6675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6">
              <a:extLst>
                <a:ext uri="{FF2B5EF4-FFF2-40B4-BE49-F238E27FC236}">
                  <a16:creationId xmlns:a16="http://schemas.microsoft.com/office/drawing/2014/main" id="{041126A1-AF1E-40EF-9F91-E058B8633385}"/>
                </a:ext>
              </a:extLst>
            </p:cNvPr>
            <p:cNvSpPr/>
            <p:nvPr/>
          </p:nvSpPr>
          <p:spPr>
            <a:xfrm>
              <a:off x="2548461" y="3001021"/>
              <a:ext cx="4565530" cy="9525"/>
            </a:xfrm>
            <a:custGeom>
              <a:avLst/>
              <a:gdLst>
                <a:gd name="connsiteX0" fmla="*/ 4555982 w 4565530"/>
                <a:gd name="connsiteY0" fmla="*/ -5068 h 9525"/>
                <a:gd name="connsiteX1" fmla="*/ -9548 w 4565530"/>
                <a:gd name="connsiteY1" fmla="*/ -50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65530" h="9525">
                  <a:moveTo>
                    <a:pt x="4555982" y="-5068"/>
                  </a:moveTo>
                  <a:lnTo>
                    <a:pt x="-9548" y="-5068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6">
              <a:extLst>
                <a:ext uri="{FF2B5EF4-FFF2-40B4-BE49-F238E27FC236}">
                  <a16:creationId xmlns:a16="http://schemas.microsoft.com/office/drawing/2014/main" id="{DC7BAD55-4BE1-4245-8336-180B5D2896F1}"/>
                </a:ext>
              </a:extLst>
            </p:cNvPr>
            <p:cNvSpPr/>
            <p:nvPr/>
          </p:nvSpPr>
          <p:spPr>
            <a:xfrm>
              <a:off x="2548461" y="2399820"/>
              <a:ext cx="4565530" cy="9525"/>
            </a:xfrm>
            <a:custGeom>
              <a:avLst/>
              <a:gdLst>
                <a:gd name="connsiteX0" fmla="*/ 4555982 w 4565530"/>
                <a:gd name="connsiteY0" fmla="*/ -3461 h 9525"/>
                <a:gd name="connsiteX1" fmla="*/ -9548 w 4565530"/>
                <a:gd name="connsiteY1" fmla="*/ -346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65530" h="9525">
                  <a:moveTo>
                    <a:pt x="4555982" y="-3461"/>
                  </a:moveTo>
                  <a:lnTo>
                    <a:pt x="-9548" y="-3461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6">
              <a:extLst>
                <a:ext uri="{FF2B5EF4-FFF2-40B4-BE49-F238E27FC236}">
                  <a16:creationId xmlns:a16="http://schemas.microsoft.com/office/drawing/2014/main" id="{68096ADD-9E0B-4F7E-98DC-AEA7668CBFC6}"/>
                </a:ext>
              </a:extLst>
            </p:cNvPr>
            <p:cNvSpPr/>
            <p:nvPr/>
          </p:nvSpPr>
          <p:spPr>
            <a:xfrm>
              <a:off x="2548461" y="1798620"/>
              <a:ext cx="4565530" cy="9525"/>
            </a:xfrm>
            <a:custGeom>
              <a:avLst/>
              <a:gdLst>
                <a:gd name="connsiteX0" fmla="*/ 4555982 w 4565530"/>
                <a:gd name="connsiteY0" fmla="*/ -1854 h 9525"/>
                <a:gd name="connsiteX1" fmla="*/ -9548 w 4565530"/>
                <a:gd name="connsiteY1" fmla="*/ -18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65530" h="9525">
                  <a:moveTo>
                    <a:pt x="4555982" y="-1854"/>
                  </a:moveTo>
                  <a:lnTo>
                    <a:pt x="-9548" y="-1854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6">
              <a:extLst>
                <a:ext uri="{FF2B5EF4-FFF2-40B4-BE49-F238E27FC236}">
                  <a16:creationId xmlns:a16="http://schemas.microsoft.com/office/drawing/2014/main" id="{560196BE-9152-495E-BE97-E1BEFD2F1B8E}"/>
                </a:ext>
              </a:extLst>
            </p:cNvPr>
            <p:cNvSpPr/>
            <p:nvPr/>
          </p:nvSpPr>
          <p:spPr>
            <a:xfrm>
              <a:off x="2548461" y="1197060"/>
              <a:ext cx="4565530" cy="9525"/>
            </a:xfrm>
            <a:custGeom>
              <a:avLst/>
              <a:gdLst>
                <a:gd name="connsiteX0" fmla="*/ 4555982 w 4565530"/>
                <a:gd name="connsiteY0" fmla="*/ -246 h 9525"/>
                <a:gd name="connsiteX1" fmla="*/ -9548 w 4565530"/>
                <a:gd name="connsiteY1" fmla="*/ -2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65530" h="9525">
                  <a:moveTo>
                    <a:pt x="4555982" y="-246"/>
                  </a:moveTo>
                  <a:lnTo>
                    <a:pt x="-9548" y="-246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6">
              <a:extLst>
                <a:ext uri="{FF2B5EF4-FFF2-40B4-BE49-F238E27FC236}">
                  <a16:creationId xmlns:a16="http://schemas.microsoft.com/office/drawing/2014/main" id="{DF3DDC56-3B24-49FE-BA1E-9D24CD1C5EF0}"/>
                </a:ext>
              </a:extLst>
            </p:cNvPr>
            <p:cNvSpPr/>
            <p:nvPr/>
          </p:nvSpPr>
          <p:spPr>
            <a:xfrm>
              <a:off x="2548461" y="4804982"/>
              <a:ext cx="9525" cy="54000"/>
            </a:xfrm>
            <a:custGeom>
              <a:avLst/>
              <a:gdLst>
                <a:gd name="connsiteX0" fmla="*/ -3447 w 9525"/>
                <a:gd name="connsiteY0" fmla="*/ 44038 h 54000"/>
                <a:gd name="connsiteX1" fmla="*/ -344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3447" y="44038"/>
                  </a:moveTo>
                  <a:lnTo>
                    <a:pt x="-344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Graphic 6">
              <a:extLst>
                <a:ext uri="{FF2B5EF4-FFF2-40B4-BE49-F238E27FC236}">
                  <a16:creationId xmlns:a16="http://schemas.microsoft.com/office/drawing/2014/main" id="{7B7A1175-EAF4-45F5-B05A-5A3A3EBD8724}"/>
                </a:ext>
              </a:extLst>
            </p:cNvPr>
            <p:cNvSpPr/>
            <p:nvPr/>
          </p:nvSpPr>
          <p:spPr>
            <a:xfrm>
              <a:off x="2548461" y="4804982"/>
              <a:ext cx="9525" cy="54000"/>
            </a:xfrm>
            <a:custGeom>
              <a:avLst/>
              <a:gdLst>
                <a:gd name="connsiteX0" fmla="*/ -3447 w 9525"/>
                <a:gd name="connsiteY0" fmla="*/ 44038 h 54000"/>
                <a:gd name="connsiteX1" fmla="*/ -344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3447" y="44038"/>
                  </a:moveTo>
                  <a:lnTo>
                    <a:pt x="-344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Graphic 6">
              <a:extLst>
                <a:ext uri="{FF2B5EF4-FFF2-40B4-BE49-F238E27FC236}">
                  <a16:creationId xmlns:a16="http://schemas.microsoft.com/office/drawing/2014/main" id="{1FAE495E-05C2-486E-82A2-7DD80E49FF61}"/>
                </a:ext>
              </a:extLst>
            </p:cNvPr>
            <p:cNvSpPr/>
            <p:nvPr/>
          </p:nvSpPr>
          <p:spPr>
            <a:xfrm>
              <a:off x="2746821" y="4804982"/>
              <a:ext cx="9525" cy="54000"/>
            </a:xfrm>
            <a:custGeom>
              <a:avLst/>
              <a:gdLst>
                <a:gd name="connsiteX0" fmla="*/ -3977 w 9525"/>
                <a:gd name="connsiteY0" fmla="*/ 44038 h 54000"/>
                <a:gd name="connsiteX1" fmla="*/ -397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3977" y="44038"/>
                  </a:moveTo>
                  <a:lnTo>
                    <a:pt x="-397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6">
              <a:extLst>
                <a:ext uri="{FF2B5EF4-FFF2-40B4-BE49-F238E27FC236}">
                  <a16:creationId xmlns:a16="http://schemas.microsoft.com/office/drawing/2014/main" id="{7BAAF921-6964-43AA-8964-93F2B1ADEF1C}"/>
                </a:ext>
              </a:extLst>
            </p:cNvPr>
            <p:cNvSpPr/>
            <p:nvPr/>
          </p:nvSpPr>
          <p:spPr>
            <a:xfrm>
              <a:off x="2746821" y="4804982"/>
              <a:ext cx="9525" cy="54000"/>
            </a:xfrm>
            <a:custGeom>
              <a:avLst/>
              <a:gdLst>
                <a:gd name="connsiteX0" fmla="*/ -3977 w 9525"/>
                <a:gd name="connsiteY0" fmla="*/ 44038 h 54000"/>
                <a:gd name="connsiteX1" fmla="*/ -397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3977" y="44038"/>
                  </a:moveTo>
                  <a:lnTo>
                    <a:pt x="-397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Graphic 6">
              <a:extLst>
                <a:ext uri="{FF2B5EF4-FFF2-40B4-BE49-F238E27FC236}">
                  <a16:creationId xmlns:a16="http://schemas.microsoft.com/office/drawing/2014/main" id="{A8D4B713-FC8D-468A-8CA9-2EFDD5A433AA}"/>
                </a:ext>
              </a:extLst>
            </p:cNvPr>
            <p:cNvSpPr/>
            <p:nvPr/>
          </p:nvSpPr>
          <p:spPr>
            <a:xfrm>
              <a:off x="2945181" y="4804982"/>
              <a:ext cx="9525" cy="54000"/>
            </a:xfrm>
            <a:custGeom>
              <a:avLst/>
              <a:gdLst>
                <a:gd name="connsiteX0" fmla="*/ -4507 w 9525"/>
                <a:gd name="connsiteY0" fmla="*/ 44038 h 54000"/>
                <a:gd name="connsiteX1" fmla="*/ -450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4507" y="44038"/>
                  </a:moveTo>
                  <a:lnTo>
                    <a:pt x="-450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Graphic 6">
              <a:extLst>
                <a:ext uri="{FF2B5EF4-FFF2-40B4-BE49-F238E27FC236}">
                  <a16:creationId xmlns:a16="http://schemas.microsoft.com/office/drawing/2014/main" id="{78E771A2-4722-4E87-95A6-CB3BB710C719}"/>
                </a:ext>
              </a:extLst>
            </p:cNvPr>
            <p:cNvSpPr/>
            <p:nvPr/>
          </p:nvSpPr>
          <p:spPr>
            <a:xfrm>
              <a:off x="2945181" y="4804982"/>
              <a:ext cx="9525" cy="54000"/>
            </a:xfrm>
            <a:custGeom>
              <a:avLst/>
              <a:gdLst>
                <a:gd name="connsiteX0" fmla="*/ -4507 w 9525"/>
                <a:gd name="connsiteY0" fmla="*/ 44038 h 54000"/>
                <a:gd name="connsiteX1" fmla="*/ -450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4507" y="44038"/>
                  </a:moveTo>
                  <a:lnTo>
                    <a:pt x="-450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Graphic 6">
              <a:extLst>
                <a:ext uri="{FF2B5EF4-FFF2-40B4-BE49-F238E27FC236}">
                  <a16:creationId xmlns:a16="http://schemas.microsoft.com/office/drawing/2014/main" id="{5A43BAF2-C092-4E86-9031-EEBD35098881}"/>
                </a:ext>
              </a:extLst>
            </p:cNvPr>
            <p:cNvSpPr/>
            <p:nvPr/>
          </p:nvSpPr>
          <p:spPr>
            <a:xfrm>
              <a:off x="3143902" y="4804982"/>
              <a:ext cx="9525" cy="54000"/>
            </a:xfrm>
            <a:custGeom>
              <a:avLst/>
              <a:gdLst>
                <a:gd name="connsiteX0" fmla="*/ -5038 w 9525"/>
                <a:gd name="connsiteY0" fmla="*/ 44038 h 54000"/>
                <a:gd name="connsiteX1" fmla="*/ -5038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5038" y="44038"/>
                  </a:moveTo>
                  <a:lnTo>
                    <a:pt x="-5038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6">
              <a:extLst>
                <a:ext uri="{FF2B5EF4-FFF2-40B4-BE49-F238E27FC236}">
                  <a16:creationId xmlns:a16="http://schemas.microsoft.com/office/drawing/2014/main" id="{8EB01652-0E23-4C3F-84DC-AC109C4DC39B}"/>
                </a:ext>
              </a:extLst>
            </p:cNvPr>
            <p:cNvSpPr/>
            <p:nvPr/>
          </p:nvSpPr>
          <p:spPr>
            <a:xfrm>
              <a:off x="3143902" y="4804982"/>
              <a:ext cx="9525" cy="54000"/>
            </a:xfrm>
            <a:custGeom>
              <a:avLst/>
              <a:gdLst>
                <a:gd name="connsiteX0" fmla="*/ -5038 w 9525"/>
                <a:gd name="connsiteY0" fmla="*/ 44038 h 54000"/>
                <a:gd name="connsiteX1" fmla="*/ -5038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5038" y="44038"/>
                  </a:moveTo>
                  <a:lnTo>
                    <a:pt x="-5038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6">
              <a:extLst>
                <a:ext uri="{FF2B5EF4-FFF2-40B4-BE49-F238E27FC236}">
                  <a16:creationId xmlns:a16="http://schemas.microsoft.com/office/drawing/2014/main" id="{06AB8654-8A86-424C-AC0B-96FF92B62CA9}"/>
                </a:ext>
              </a:extLst>
            </p:cNvPr>
            <p:cNvSpPr/>
            <p:nvPr/>
          </p:nvSpPr>
          <p:spPr>
            <a:xfrm>
              <a:off x="3342262" y="4804982"/>
              <a:ext cx="9525" cy="54000"/>
            </a:xfrm>
            <a:custGeom>
              <a:avLst/>
              <a:gdLst>
                <a:gd name="connsiteX0" fmla="*/ -5568 w 9525"/>
                <a:gd name="connsiteY0" fmla="*/ 44038 h 54000"/>
                <a:gd name="connsiteX1" fmla="*/ -5568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5568" y="44038"/>
                  </a:moveTo>
                  <a:lnTo>
                    <a:pt x="-5568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6">
              <a:extLst>
                <a:ext uri="{FF2B5EF4-FFF2-40B4-BE49-F238E27FC236}">
                  <a16:creationId xmlns:a16="http://schemas.microsoft.com/office/drawing/2014/main" id="{63CC7B53-DF18-4AD4-B0E0-3CE16863EA9A}"/>
                </a:ext>
              </a:extLst>
            </p:cNvPr>
            <p:cNvSpPr/>
            <p:nvPr/>
          </p:nvSpPr>
          <p:spPr>
            <a:xfrm>
              <a:off x="3342262" y="4804982"/>
              <a:ext cx="9525" cy="54000"/>
            </a:xfrm>
            <a:custGeom>
              <a:avLst/>
              <a:gdLst>
                <a:gd name="connsiteX0" fmla="*/ -5568 w 9525"/>
                <a:gd name="connsiteY0" fmla="*/ 44038 h 54000"/>
                <a:gd name="connsiteX1" fmla="*/ -5568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5568" y="44038"/>
                  </a:moveTo>
                  <a:lnTo>
                    <a:pt x="-5568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6">
              <a:extLst>
                <a:ext uri="{FF2B5EF4-FFF2-40B4-BE49-F238E27FC236}">
                  <a16:creationId xmlns:a16="http://schemas.microsoft.com/office/drawing/2014/main" id="{AD75AED9-8B3D-4C3D-9B1A-98F0BA319629}"/>
                </a:ext>
              </a:extLst>
            </p:cNvPr>
            <p:cNvSpPr/>
            <p:nvPr/>
          </p:nvSpPr>
          <p:spPr>
            <a:xfrm>
              <a:off x="3540982" y="4804982"/>
              <a:ext cx="9525" cy="54000"/>
            </a:xfrm>
            <a:custGeom>
              <a:avLst/>
              <a:gdLst>
                <a:gd name="connsiteX0" fmla="*/ -6100 w 9525"/>
                <a:gd name="connsiteY0" fmla="*/ 44038 h 54000"/>
                <a:gd name="connsiteX1" fmla="*/ -6100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6100" y="44038"/>
                  </a:moveTo>
                  <a:lnTo>
                    <a:pt x="-6100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6">
              <a:extLst>
                <a:ext uri="{FF2B5EF4-FFF2-40B4-BE49-F238E27FC236}">
                  <a16:creationId xmlns:a16="http://schemas.microsoft.com/office/drawing/2014/main" id="{925DFF6A-6B79-4443-8290-B27941CA27DC}"/>
                </a:ext>
              </a:extLst>
            </p:cNvPr>
            <p:cNvSpPr/>
            <p:nvPr/>
          </p:nvSpPr>
          <p:spPr>
            <a:xfrm>
              <a:off x="3540982" y="4804982"/>
              <a:ext cx="9525" cy="54000"/>
            </a:xfrm>
            <a:custGeom>
              <a:avLst/>
              <a:gdLst>
                <a:gd name="connsiteX0" fmla="*/ -6100 w 9525"/>
                <a:gd name="connsiteY0" fmla="*/ 44038 h 54000"/>
                <a:gd name="connsiteX1" fmla="*/ -6100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6100" y="44038"/>
                  </a:moveTo>
                  <a:lnTo>
                    <a:pt x="-6100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6">
              <a:extLst>
                <a:ext uri="{FF2B5EF4-FFF2-40B4-BE49-F238E27FC236}">
                  <a16:creationId xmlns:a16="http://schemas.microsoft.com/office/drawing/2014/main" id="{1C11C8D6-CE3C-4A5F-BDFA-59C80F912847}"/>
                </a:ext>
              </a:extLst>
            </p:cNvPr>
            <p:cNvSpPr/>
            <p:nvPr/>
          </p:nvSpPr>
          <p:spPr>
            <a:xfrm>
              <a:off x="3739342" y="4804982"/>
              <a:ext cx="9525" cy="54000"/>
            </a:xfrm>
            <a:custGeom>
              <a:avLst/>
              <a:gdLst>
                <a:gd name="connsiteX0" fmla="*/ -6630 w 9525"/>
                <a:gd name="connsiteY0" fmla="*/ 44038 h 54000"/>
                <a:gd name="connsiteX1" fmla="*/ -6630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6630" y="44038"/>
                  </a:moveTo>
                  <a:lnTo>
                    <a:pt x="-6630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6">
              <a:extLst>
                <a:ext uri="{FF2B5EF4-FFF2-40B4-BE49-F238E27FC236}">
                  <a16:creationId xmlns:a16="http://schemas.microsoft.com/office/drawing/2014/main" id="{1CA2C1E1-A15F-42CB-B3EE-1987BE45B343}"/>
                </a:ext>
              </a:extLst>
            </p:cNvPr>
            <p:cNvSpPr/>
            <p:nvPr/>
          </p:nvSpPr>
          <p:spPr>
            <a:xfrm>
              <a:off x="3739342" y="4804982"/>
              <a:ext cx="9525" cy="54000"/>
            </a:xfrm>
            <a:custGeom>
              <a:avLst/>
              <a:gdLst>
                <a:gd name="connsiteX0" fmla="*/ -6630 w 9525"/>
                <a:gd name="connsiteY0" fmla="*/ 44038 h 54000"/>
                <a:gd name="connsiteX1" fmla="*/ -6630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6630" y="44038"/>
                  </a:moveTo>
                  <a:lnTo>
                    <a:pt x="-6630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Graphic 6">
              <a:extLst>
                <a:ext uri="{FF2B5EF4-FFF2-40B4-BE49-F238E27FC236}">
                  <a16:creationId xmlns:a16="http://schemas.microsoft.com/office/drawing/2014/main" id="{6B7F66E9-E178-4CDC-95FB-6FCD818EF7C2}"/>
                </a:ext>
              </a:extLst>
            </p:cNvPr>
            <p:cNvSpPr/>
            <p:nvPr/>
          </p:nvSpPr>
          <p:spPr>
            <a:xfrm>
              <a:off x="3938062" y="4804982"/>
              <a:ext cx="9525" cy="54000"/>
            </a:xfrm>
            <a:custGeom>
              <a:avLst/>
              <a:gdLst>
                <a:gd name="connsiteX0" fmla="*/ -7161 w 9525"/>
                <a:gd name="connsiteY0" fmla="*/ 44038 h 54000"/>
                <a:gd name="connsiteX1" fmla="*/ -7161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7161" y="44038"/>
                  </a:moveTo>
                  <a:lnTo>
                    <a:pt x="-7161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Graphic 6">
              <a:extLst>
                <a:ext uri="{FF2B5EF4-FFF2-40B4-BE49-F238E27FC236}">
                  <a16:creationId xmlns:a16="http://schemas.microsoft.com/office/drawing/2014/main" id="{3DE70836-F6D2-4D75-AA8C-2330F08D9987}"/>
                </a:ext>
              </a:extLst>
            </p:cNvPr>
            <p:cNvSpPr/>
            <p:nvPr/>
          </p:nvSpPr>
          <p:spPr>
            <a:xfrm>
              <a:off x="3938062" y="4804982"/>
              <a:ext cx="9525" cy="54000"/>
            </a:xfrm>
            <a:custGeom>
              <a:avLst/>
              <a:gdLst>
                <a:gd name="connsiteX0" fmla="*/ -7161 w 9525"/>
                <a:gd name="connsiteY0" fmla="*/ 44038 h 54000"/>
                <a:gd name="connsiteX1" fmla="*/ -7161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7161" y="44038"/>
                  </a:moveTo>
                  <a:lnTo>
                    <a:pt x="-7161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Graphic 6">
              <a:extLst>
                <a:ext uri="{FF2B5EF4-FFF2-40B4-BE49-F238E27FC236}">
                  <a16:creationId xmlns:a16="http://schemas.microsoft.com/office/drawing/2014/main" id="{58EA11B8-F15A-4A5D-8EBB-F57D71559362}"/>
                </a:ext>
              </a:extLst>
            </p:cNvPr>
            <p:cNvSpPr/>
            <p:nvPr/>
          </p:nvSpPr>
          <p:spPr>
            <a:xfrm>
              <a:off x="4136422" y="4804982"/>
              <a:ext cx="9525" cy="54000"/>
            </a:xfrm>
            <a:custGeom>
              <a:avLst/>
              <a:gdLst>
                <a:gd name="connsiteX0" fmla="*/ -7691 w 9525"/>
                <a:gd name="connsiteY0" fmla="*/ 44038 h 54000"/>
                <a:gd name="connsiteX1" fmla="*/ -7691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7691" y="44038"/>
                  </a:moveTo>
                  <a:lnTo>
                    <a:pt x="-7691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Graphic 6">
              <a:extLst>
                <a:ext uri="{FF2B5EF4-FFF2-40B4-BE49-F238E27FC236}">
                  <a16:creationId xmlns:a16="http://schemas.microsoft.com/office/drawing/2014/main" id="{7784EA4F-F1A9-4779-89DC-BB9AEFFD809E}"/>
                </a:ext>
              </a:extLst>
            </p:cNvPr>
            <p:cNvSpPr/>
            <p:nvPr/>
          </p:nvSpPr>
          <p:spPr>
            <a:xfrm>
              <a:off x="4136422" y="4804982"/>
              <a:ext cx="9525" cy="54000"/>
            </a:xfrm>
            <a:custGeom>
              <a:avLst/>
              <a:gdLst>
                <a:gd name="connsiteX0" fmla="*/ -7691 w 9525"/>
                <a:gd name="connsiteY0" fmla="*/ 44038 h 54000"/>
                <a:gd name="connsiteX1" fmla="*/ -7691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7691" y="44038"/>
                  </a:moveTo>
                  <a:lnTo>
                    <a:pt x="-7691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Graphic 6">
              <a:extLst>
                <a:ext uri="{FF2B5EF4-FFF2-40B4-BE49-F238E27FC236}">
                  <a16:creationId xmlns:a16="http://schemas.microsoft.com/office/drawing/2014/main" id="{DF325D1C-6E4D-4A20-8427-A940207EAE91}"/>
                </a:ext>
              </a:extLst>
            </p:cNvPr>
            <p:cNvSpPr/>
            <p:nvPr/>
          </p:nvSpPr>
          <p:spPr>
            <a:xfrm>
              <a:off x="4334783" y="4804982"/>
              <a:ext cx="9525" cy="54000"/>
            </a:xfrm>
            <a:custGeom>
              <a:avLst/>
              <a:gdLst>
                <a:gd name="connsiteX0" fmla="*/ -8221 w 9525"/>
                <a:gd name="connsiteY0" fmla="*/ 44038 h 54000"/>
                <a:gd name="connsiteX1" fmla="*/ -8221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8221" y="44038"/>
                  </a:moveTo>
                  <a:lnTo>
                    <a:pt x="-8221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Graphic 6">
              <a:extLst>
                <a:ext uri="{FF2B5EF4-FFF2-40B4-BE49-F238E27FC236}">
                  <a16:creationId xmlns:a16="http://schemas.microsoft.com/office/drawing/2014/main" id="{E54C274B-9B73-4822-A994-790CEEEBB3DD}"/>
                </a:ext>
              </a:extLst>
            </p:cNvPr>
            <p:cNvSpPr/>
            <p:nvPr/>
          </p:nvSpPr>
          <p:spPr>
            <a:xfrm>
              <a:off x="4334783" y="4804982"/>
              <a:ext cx="9525" cy="54000"/>
            </a:xfrm>
            <a:custGeom>
              <a:avLst/>
              <a:gdLst>
                <a:gd name="connsiteX0" fmla="*/ -8221 w 9525"/>
                <a:gd name="connsiteY0" fmla="*/ 44038 h 54000"/>
                <a:gd name="connsiteX1" fmla="*/ -8221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8221" y="44038"/>
                  </a:moveTo>
                  <a:lnTo>
                    <a:pt x="-8221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Graphic 6">
              <a:extLst>
                <a:ext uri="{FF2B5EF4-FFF2-40B4-BE49-F238E27FC236}">
                  <a16:creationId xmlns:a16="http://schemas.microsoft.com/office/drawing/2014/main" id="{96E508EC-3121-4BDA-AA94-70D59810CC36}"/>
                </a:ext>
              </a:extLst>
            </p:cNvPr>
            <p:cNvSpPr/>
            <p:nvPr/>
          </p:nvSpPr>
          <p:spPr>
            <a:xfrm>
              <a:off x="4533503" y="4804982"/>
              <a:ext cx="9525" cy="54000"/>
            </a:xfrm>
            <a:custGeom>
              <a:avLst/>
              <a:gdLst>
                <a:gd name="connsiteX0" fmla="*/ -8752 w 9525"/>
                <a:gd name="connsiteY0" fmla="*/ 44038 h 54000"/>
                <a:gd name="connsiteX1" fmla="*/ -8752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8752" y="44038"/>
                  </a:moveTo>
                  <a:lnTo>
                    <a:pt x="-8752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Graphic 6">
              <a:extLst>
                <a:ext uri="{FF2B5EF4-FFF2-40B4-BE49-F238E27FC236}">
                  <a16:creationId xmlns:a16="http://schemas.microsoft.com/office/drawing/2014/main" id="{F9A75545-7A19-4419-BC9F-E6DF1717DBFE}"/>
                </a:ext>
              </a:extLst>
            </p:cNvPr>
            <p:cNvSpPr/>
            <p:nvPr/>
          </p:nvSpPr>
          <p:spPr>
            <a:xfrm>
              <a:off x="4533503" y="4804982"/>
              <a:ext cx="9525" cy="54000"/>
            </a:xfrm>
            <a:custGeom>
              <a:avLst/>
              <a:gdLst>
                <a:gd name="connsiteX0" fmla="*/ -8752 w 9525"/>
                <a:gd name="connsiteY0" fmla="*/ 44038 h 54000"/>
                <a:gd name="connsiteX1" fmla="*/ -8752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8752" y="44038"/>
                  </a:moveTo>
                  <a:lnTo>
                    <a:pt x="-8752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Graphic 6">
              <a:extLst>
                <a:ext uri="{FF2B5EF4-FFF2-40B4-BE49-F238E27FC236}">
                  <a16:creationId xmlns:a16="http://schemas.microsoft.com/office/drawing/2014/main" id="{3A3A88BC-A0BE-4E57-83C2-F49D0ED2A10F}"/>
                </a:ext>
              </a:extLst>
            </p:cNvPr>
            <p:cNvSpPr/>
            <p:nvPr/>
          </p:nvSpPr>
          <p:spPr>
            <a:xfrm>
              <a:off x="4731503" y="4804982"/>
              <a:ext cx="9525" cy="54000"/>
            </a:xfrm>
            <a:custGeom>
              <a:avLst/>
              <a:gdLst>
                <a:gd name="connsiteX0" fmla="*/ -9282 w 9525"/>
                <a:gd name="connsiteY0" fmla="*/ 44038 h 54000"/>
                <a:gd name="connsiteX1" fmla="*/ -9282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9282" y="44038"/>
                  </a:moveTo>
                  <a:lnTo>
                    <a:pt x="-9282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Graphic 6">
              <a:extLst>
                <a:ext uri="{FF2B5EF4-FFF2-40B4-BE49-F238E27FC236}">
                  <a16:creationId xmlns:a16="http://schemas.microsoft.com/office/drawing/2014/main" id="{25A7BF82-5929-4198-81A9-6D7ADDC21A06}"/>
                </a:ext>
              </a:extLst>
            </p:cNvPr>
            <p:cNvSpPr/>
            <p:nvPr/>
          </p:nvSpPr>
          <p:spPr>
            <a:xfrm>
              <a:off x="4731503" y="4804982"/>
              <a:ext cx="9525" cy="54000"/>
            </a:xfrm>
            <a:custGeom>
              <a:avLst/>
              <a:gdLst>
                <a:gd name="connsiteX0" fmla="*/ -9282 w 9525"/>
                <a:gd name="connsiteY0" fmla="*/ 44038 h 54000"/>
                <a:gd name="connsiteX1" fmla="*/ -9282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9282" y="44038"/>
                  </a:moveTo>
                  <a:lnTo>
                    <a:pt x="-9282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Graphic 6">
              <a:extLst>
                <a:ext uri="{FF2B5EF4-FFF2-40B4-BE49-F238E27FC236}">
                  <a16:creationId xmlns:a16="http://schemas.microsoft.com/office/drawing/2014/main" id="{3610B2F1-2234-493B-96F6-1325BFE43FD3}"/>
                </a:ext>
              </a:extLst>
            </p:cNvPr>
            <p:cNvSpPr/>
            <p:nvPr/>
          </p:nvSpPr>
          <p:spPr>
            <a:xfrm>
              <a:off x="4930230" y="4804982"/>
              <a:ext cx="9525" cy="54000"/>
            </a:xfrm>
            <a:custGeom>
              <a:avLst/>
              <a:gdLst>
                <a:gd name="connsiteX0" fmla="*/ -9813 w 9525"/>
                <a:gd name="connsiteY0" fmla="*/ 44038 h 54000"/>
                <a:gd name="connsiteX1" fmla="*/ -9813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9813" y="44038"/>
                  </a:moveTo>
                  <a:lnTo>
                    <a:pt x="-9813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Graphic 6">
              <a:extLst>
                <a:ext uri="{FF2B5EF4-FFF2-40B4-BE49-F238E27FC236}">
                  <a16:creationId xmlns:a16="http://schemas.microsoft.com/office/drawing/2014/main" id="{D844AE68-D90F-4097-B5B2-85993643E5ED}"/>
                </a:ext>
              </a:extLst>
            </p:cNvPr>
            <p:cNvSpPr/>
            <p:nvPr/>
          </p:nvSpPr>
          <p:spPr>
            <a:xfrm>
              <a:off x="4930230" y="4804982"/>
              <a:ext cx="9525" cy="54000"/>
            </a:xfrm>
            <a:custGeom>
              <a:avLst/>
              <a:gdLst>
                <a:gd name="connsiteX0" fmla="*/ -9813 w 9525"/>
                <a:gd name="connsiteY0" fmla="*/ 44038 h 54000"/>
                <a:gd name="connsiteX1" fmla="*/ -9813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9813" y="44038"/>
                  </a:moveTo>
                  <a:lnTo>
                    <a:pt x="-9813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Graphic 6">
              <a:extLst>
                <a:ext uri="{FF2B5EF4-FFF2-40B4-BE49-F238E27FC236}">
                  <a16:creationId xmlns:a16="http://schemas.microsoft.com/office/drawing/2014/main" id="{A11011DD-CEAB-48B3-86D9-7EFC3ACAD823}"/>
                </a:ext>
              </a:extLst>
            </p:cNvPr>
            <p:cNvSpPr/>
            <p:nvPr/>
          </p:nvSpPr>
          <p:spPr>
            <a:xfrm>
              <a:off x="5128590" y="4804982"/>
              <a:ext cx="9525" cy="54000"/>
            </a:xfrm>
            <a:custGeom>
              <a:avLst/>
              <a:gdLst>
                <a:gd name="connsiteX0" fmla="*/ -10343 w 9525"/>
                <a:gd name="connsiteY0" fmla="*/ 44038 h 54000"/>
                <a:gd name="connsiteX1" fmla="*/ -10343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0343" y="44038"/>
                  </a:moveTo>
                  <a:lnTo>
                    <a:pt x="-10343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Graphic 6">
              <a:extLst>
                <a:ext uri="{FF2B5EF4-FFF2-40B4-BE49-F238E27FC236}">
                  <a16:creationId xmlns:a16="http://schemas.microsoft.com/office/drawing/2014/main" id="{97393006-7213-4478-94AF-2C9D3C89214A}"/>
                </a:ext>
              </a:extLst>
            </p:cNvPr>
            <p:cNvSpPr/>
            <p:nvPr/>
          </p:nvSpPr>
          <p:spPr>
            <a:xfrm>
              <a:off x="5128590" y="4804982"/>
              <a:ext cx="9525" cy="54000"/>
            </a:xfrm>
            <a:custGeom>
              <a:avLst/>
              <a:gdLst>
                <a:gd name="connsiteX0" fmla="*/ -10343 w 9525"/>
                <a:gd name="connsiteY0" fmla="*/ 44038 h 54000"/>
                <a:gd name="connsiteX1" fmla="*/ -10343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0343" y="44038"/>
                  </a:moveTo>
                  <a:lnTo>
                    <a:pt x="-10343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raphic 6">
              <a:extLst>
                <a:ext uri="{FF2B5EF4-FFF2-40B4-BE49-F238E27FC236}">
                  <a16:creationId xmlns:a16="http://schemas.microsoft.com/office/drawing/2014/main" id="{98DF208D-60F3-45AC-B584-D0131D38D228}"/>
                </a:ext>
              </a:extLst>
            </p:cNvPr>
            <p:cNvSpPr/>
            <p:nvPr/>
          </p:nvSpPr>
          <p:spPr>
            <a:xfrm>
              <a:off x="5327310" y="4804982"/>
              <a:ext cx="9525" cy="54000"/>
            </a:xfrm>
            <a:custGeom>
              <a:avLst/>
              <a:gdLst>
                <a:gd name="connsiteX0" fmla="*/ -10874 w 9525"/>
                <a:gd name="connsiteY0" fmla="*/ 44038 h 54000"/>
                <a:gd name="connsiteX1" fmla="*/ -10874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0874" y="44038"/>
                  </a:moveTo>
                  <a:lnTo>
                    <a:pt x="-10874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6">
              <a:extLst>
                <a:ext uri="{FF2B5EF4-FFF2-40B4-BE49-F238E27FC236}">
                  <a16:creationId xmlns:a16="http://schemas.microsoft.com/office/drawing/2014/main" id="{6DD0C554-A20A-4DC3-BC1E-6FD25FC875B0}"/>
                </a:ext>
              </a:extLst>
            </p:cNvPr>
            <p:cNvSpPr/>
            <p:nvPr/>
          </p:nvSpPr>
          <p:spPr>
            <a:xfrm>
              <a:off x="5327310" y="4804982"/>
              <a:ext cx="9525" cy="54000"/>
            </a:xfrm>
            <a:custGeom>
              <a:avLst/>
              <a:gdLst>
                <a:gd name="connsiteX0" fmla="*/ -10874 w 9525"/>
                <a:gd name="connsiteY0" fmla="*/ 44038 h 54000"/>
                <a:gd name="connsiteX1" fmla="*/ -10874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0874" y="44038"/>
                  </a:moveTo>
                  <a:lnTo>
                    <a:pt x="-10874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6">
              <a:extLst>
                <a:ext uri="{FF2B5EF4-FFF2-40B4-BE49-F238E27FC236}">
                  <a16:creationId xmlns:a16="http://schemas.microsoft.com/office/drawing/2014/main" id="{4EE27901-9E2B-4BD5-A4A3-AB630247DA50}"/>
                </a:ext>
              </a:extLst>
            </p:cNvPr>
            <p:cNvSpPr/>
            <p:nvPr/>
          </p:nvSpPr>
          <p:spPr>
            <a:xfrm>
              <a:off x="5525670" y="4804982"/>
              <a:ext cx="9525" cy="54000"/>
            </a:xfrm>
            <a:custGeom>
              <a:avLst/>
              <a:gdLst>
                <a:gd name="connsiteX0" fmla="*/ -11404 w 9525"/>
                <a:gd name="connsiteY0" fmla="*/ 44038 h 54000"/>
                <a:gd name="connsiteX1" fmla="*/ -11404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1404" y="44038"/>
                  </a:moveTo>
                  <a:lnTo>
                    <a:pt x="-11404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6">
              <a:extLst>
                <a:ext uri="{FF2B5EF4-FFF2-40B4-BE49-F238E27FC236}">
                  <a16:creationId xmlns:a16="http://schemas.microsoft.com/office/drawing/2014/main" id="{A0EF4D25-ECF6-4340-A4F2-2E1B53D42187}"/>
                </a:ext>
              </a:extLst>
            </p:cNvPr>
            <p:cNvSpPr/>
            <p:nvPr/>
          </p:nvSpPr>
          <p:spPr>
            <a:xfrm>
              <a:off x="5525670" y="4804982"/>
              <a:ext cx="9525" cy="54000"/>
            </a:xfrm>
            <a:custGeom>
              <a:avLst/>
              <a:gdLst>
                <a:gd name="connsiteX0" fmla="*/ -11404 w 9525"/>
                <a:gd name="connsiteY0" fmla="*/ 44038 h 54000"/>
                <a:gd name="connsiteX1" fmla="*/ -11404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1404" y="44038"/>
                  </a:moveTo>
                  <a:lnTo>
                    <a:pt x="-11404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6">
              <a:extLst>
                <a:ext uri="{FF2B5EF4-FFF2-40B4-BE49-F238E27FC236}">
                  <a16:creationId xmlns:a16="http://schemas.microsoft.com/office/drawing/2014/main" id="{D92D0526-2D02-42D7-B569-A7AD97224255}"/>
                </a:ext>
              </a:extLst>
            </p:cNvPr>
            <p:cNvSpPr/>
            <p:nvPr/>
          </p:nvSpPr>
          <p:spPr>
            <a:xfrm>
              <a:off x="5724030" y="4804982"/>
              <a:ext cx="9525" cy="54000"/>
            </a:xfrm>
            <a:custGeom>
              <a:avLst/>
              <a:gdLst>
                <a:gd name="connsiteX0" fmla="*/ -11934 w 9525"/>
                <a:gd name="connsiteY0" fmla="*/ 44038 h 54000"/>
                <a:gd name="connsiteX1" fmla="*/ -11934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1934" y="44038"/>
                  </a:moveTo>
                  <a:lnTo>
                    <a:pt x="-11934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6">
              <a:extLst>
                <a:ext uri="{FF2B5EF4-FFF2-40B4-BE49-F238E27FC236}">
                  <a16:creationId xmlns:a16="http://schemas.microsoft.com/office/drawing/2014/main" id="{FAFF44C0-1683-4E28-ACCC-D39FEE60180A}"/>
                </a:ext>
              </a:extLst>
            </p:cNvPr>
            <p:cNvSpPr/>
            <p:nvPr/>
          </p:nvSpPr>
          <p:spPr>
            <a:xfrm>
              <a:off x="5724030" y="4804982"/>
              <a:ext cx="9525" cy="54000"/>
            </a:xfrm>
            <a:custGeom>
              <a:avLst/>
              <a:gdLst>
                <a:gd name="connsiteX0" fmla="*/ -11934 w 9525"/>
                <a:gd name="connsiteY0" fmla="*/ 44038 h 54000"/>
                <a:gd name="connsiteX1" fmla="*/ -11934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1934" y="44038"/>
                  </a:moveTo>
                  <a:lnTo>
                    <a:pt x="-11934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Graphic 6">
              <a:extLst>
                <a:ext uri="{FF2B5EF4-FFF2-40B4-BE49-F238E27FC236}">
                  <a16:creationId xmlns:a16="http://schemas.microsoft.com/office/drawing/2014/main" id="{BE611A12-4CFE-40C3-AB72-F1BDC8D423DC}"/>
                </a:ext>
              </a:extLst>
            </p:cNvPr>
            <p:cNvSpPr/>
            <p:nvPr/>
          </p:nvSpPr>
          <p:spPr>
            <a:xfrm>
              <a:off x="5922751" y="4804982"/>
              <a:ext cx="9525" cy="54000"/>
            </a:xfrm>
            <a:custGeom>
              <a:avLst/>
              <a:gdLst>
                <a:gd name="connsiteX0" fmla="*/ -12465 w 9525"/>
                <a:gd name="connsiteY0" fmla="*/ 44038 h 54000"/>
                <a:gd name="connsiteX1" fmla="*/ -12465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2465" y="44038"/>
                  </a:moveTo>
                  <a:lnTo>
                    <a:pt x="-12465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Graphic 6">
              <a:extLst>
                <a:ext uri="{FF2B5EF4-FFF2-40B4-BE49-F238E27FC236}">
                  <a16:creationId xmlns:a16="http://schemas.microsoft.com/office/drawing/2014/main" id="{5D7A22B3-A17A-4B28-BD19-BAE911B237CF}"/>
                </a:ext>
              </a:extLst>
            </p:cNvPr>
            <p:cNvSpPr/>
            <p:nvPr/>
          </p:nvSpPr>
          <p:spPr>
            <a:xfrm>
              <a:off x="5922751" y="4804982"/>
              <a:ext cx="9525" cy="54000"/>
            </a:xfrm>
            <a:custGeom>
              <a:avLst/>
              <a:gdLst>
                <a:gd name="connsiteX0" fmla="*/ -12465 w 9525"/>
                <a:gd name="connsiteY0" fmla="*/ 44038 h 54000"/>
                <a:gd name="connsiteX1" fmla="*/ -12465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2465" y="44038"/>
                  </a:moveTo>
                  <a:lnTo>
                    <a:pt x="-12465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Graphic 6">
              <a:extLst>
                <a:ext uri="{FF2B5EF4-FFF2-40B4-BE49-F238E27FC236}">
                  <a16:creationId xmlns:a16="http://schemas.microsoft.com/office/drawing/2014/main" id="{DDD59C52-918F-41B8-A199-61EE4E8BFCFB}"/>
                </a:ext>
              </a:extLst>
            </p:cNvPr>
            <p:cNvSpPr/>
            <p:nvPr/>
          </p:nvSpPr>
          <p:spPr>
            <a:xfrm>
              <a:off x="6121111" y="4804982"/>
              <a:ext cx="9525" cy="54000"/>
            </a:xfrm>
            <a:custGeom>
              <a:avLst/>
              <a:gdLst>
                <a:gd name="connsiteX0" fmla="*/ -12996 w 9525"/>
                <a:gd name="connsiteY0" fmla="*/ 44038 h 54000"/>
                <a:gd name="connsiteX1" fmla="*/ -12996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2996" y="44038"/>
                  </a:moveTo>
                  <a:lnTo>
                    <a:pt x="-12996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Graphic 6">
              <a:extLst>
                <a:ext uri="{FF2B5EF4-FFF2-40B4-BE49-F238E27FC236}">
                  <a16:creationId xmlns:a16="http://schemas.microsoft.com/office/drawing/2014/main" id="{C7B675D0-855B-496F-B30D-005B9D065BD7}"/>
                </a:ext>
              </a:extLst>
            </p:cNvPr>
            <p:cNvSpPr/>
            <p:nvPr/>
          </p:nvSpPr>
          <p:spPr>
            <a:xfrm>
              <a:off x="6121111" y="4804982"/>
              <a:ext cx="9525" cy="54000"/>
            </a:xfrm>
            <a:custGeom>
              <a:avLst/>
              <a:gdLst>
                <a:gd name="connsiteX0" fmla="*/ -12996 w 9525"/>
                <a:gd name="connsiteY0" fmla="*/ 44038 h 54000"/>
                <a:gd name="connsiteX1" fmla="*/ -12996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2996" y="44038"/>
                  </a:moveTo>
                  <a:lnTo>
                    <a:pt x="-12996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Graphic 6">
              <a:extLst>
                <a:ext uri="{FF2B5EF4-FFF2-40B4-BE49-F238E27FC236}">
                  <a16:creationId xmlns:a16="http://schemas.microsoft.com/office/drawing/2014/main" id="{556AEF74-3CB2-47A2-853F-0CA02EAF333B}"/>
                </a:ext>
              </a:extLst>
            </p:cNvPr>
            <p:cNvSpPr/>
            <p:nvPr/>
          </p:nvSpPr>
          <p:spPr>
            <a:xfrm>
              <a:off x="6319831" y="4804982"/>
              <a:ext cx="9525" cy="54000"/>
            </a:xfrm>
            <a:custGeom>
              <a:avLst/>
              <a:gdLst>
                <a:gd name="connsiteX0" fmla="*/ -13527 w 9525"/>
                <a:gd name="connsiteY0" fmla="*/ 44038 h 54000"/>
                <a:gd name="connsiteX1" fmla="*/ -1352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3527" y="44038"/>
                  </a:moveTo>
                  <a:lnTo>
                    <a:pt x="-1352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Graphic 6">
              <a:extLst>
                <a:ext uri="{FF2B5EF4-FFF2-40B4-BE49-F238E27FC236}">
                  <a16:creationId xmlns:a16="http://schemas.microsoft.com/office/drawing/2014/main" id="{7FCEBC23-B5EB-4548-A08C-4AC02E3AD5EB}"/>
                </a:ext>
              </a:extLst>
            </p:cNvPr>
            <p:cNvSpPr/>
            <p:nvPr/>
          </p:nvSpPr>
          <p:spPr>
            <a:xfrm>
              <a:off x="6319831" y="4804982"/>
              <a:ext cx="9525" cy="54000"/>
            </a:xfrm>
            <a:custGeom>
              <a:avLst/>
              <a:gdLst>
                <a:gd name="connsiteX0" fmla="*/ -13527 w 9525"/>
                <a:gd name="connsiteY0" fmla="*/ 44038 h 54000"/>
                <a:gd name="connsiteX1" fmla="*/ -1352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3527" y="44038"/>
                  </a:moveTo>
                  <a:lnTo>
                    <a:pt x="-1352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Graphic 6">
              <a:extLst>
                <a:ext uri="{FF2B5EF4-FFF2-40B4-BE49-F238E27FC236}">
                  <a16:creationId xmlns:a16="http://schemas.microsoft.com/office/drawing/2014/main" id="{E161604E-E07C-4325-BD95-313646FBB1F2}"/>
                </a:ext>
              </a:extLst>
            </p:cNvPr>
            <p:cNvSpPr/>
            <p:nvPr/>
          </p:nvSpPr>
          <p:spPr>
            <a:xfrm>
              <a:off x="6518191" y="4804982"/>
              <a:ext cx="9525" cy="54000"/>
            </a:xfrm>
            <a:custGeom>
              <a:avLst/>
              <a:gdLst>
                <a:gd name="connsiteX0" fmla="*/ -14057 w 9525"/>
                <a:gd name="connsiteY0" fmla="*/ 44038 h 54000"/>
                <a:gd name="connsiteX1" fmla="*/ -1405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4057" y="44038"/>
                  </a:moveTo>
                  <a:lnTo>
                    <a:pt x="-1405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Graphic 6">
              <a:extLst>
                <a:ext uri="{FF2B5EF4-FFF2-40B4-BE49-F238E27FC236}">
                  <a16:creationId xmlns:a16="http://schemas.microsoft.com/office/drawing/2014/main" id="{D13F0098-1639-4B56-9D93-4B1B9BCB1625}"/>
                </a:ext>
              </a:extLst>
            </p:cNvPr>
            <p:cNvSpPr/>
            <p:nvPr/>
          </p:nvSpPr>
          <p:spPr>
            <a:xfrm>
              <a:off x="6518191" y="4804982"/>
              <a:ext cx="9525" cy="54000"/>
            </a:xfrm>
            <a:custGeom>
              <a:avLst/>
              <a:gdLst>
                <a:gd name="connsiteX0" fmla="*/ -14057 w 9525"/>
                <a:gd name="connsiteY0" fmla="*/ 44038 h 54000"/>
                <a:gd name="connsiteX1" fmla="*/ -14057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4057" y="44038"/>
                  </a:moveTo>
                  <a:lnTo>
                    <a:pt x="-14057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Graphic 6">
              <a:extLst>
                <a:ext uri="{FF2B5EF4-FFF2-40B4-BE49-F238E27FC236}">
                  <a16:creationId xmlns:a16="http://schemas.microsoft.com/office/drawing/2014/main" id="{3439E6BB-0FBF-4552-B675-5801A472EA5B}"/>
                </a:ext>
              </a:extLst>
            </p:cNvPr>
            <p:cNvSpPr/>
            <p:nvPr/>
          </p:nvSpPr>
          <p:spPr>
            <a:xfrm>
              <a:off x="6716911" y="4804982"/>
              <a:ext cx="9525" cy="54000"/>
            </a:xfrm>
            <a:custGeom>
              <a:avLst/>
              <a:gdLst>
                <a:gd name="connsiteX0" fmla="*/ -14588 w 9525"/>
                <a:gd name="connsiteY0" fmla="*/ 44038 h 54000"/>
                <a:gd name="connsiteX1" fmla="*/ -14588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4588" y="44038"/>
                  </a:moveTo>
                  <a:lnTo>
                    <a:pt x="-14588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Graphic 6">
              <a:extLst>
                <a:ext uri="{FF2B5EF4-FFF2-40B4-BE49-F238E27FC236}">
                  <a16:creationId xmlns:a16="http://schemas.microsoft.com/office/drawing/2014/main" id="{BA83A376-47E6-4376-B1D8-4868823E151C}"/>
                </a:ext>
              </a:extLst>
            </p:cNvPr>
            <p:cNvSpPr/>
            <p:nvPr/>
          </p:nvSpPr>
          <p:spPr>
            <a:xfrm>
              <a:off x="6716911" y="4804982"/>
              <a:ext cx="9525" cy="54000"/>
            </a:xfrm>
            <a:custGeom>
              <a:avLst/>
              <a:gdLst>
                <a:gd name="connsiteX0" fmla="*/ -14588 w 9525"/>
                <a:gd name="connsiteY0" fmla="*/ 44038 h 54000"/>
                <a:gd name="connsiteX1" fmla="*/ -14588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4588" y="44038"/>
                  </a:moveTo>
                  <a:lnTo>
                    <a:pt x="-14588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Graphic 6">
              <a:extLst>
                <a:ext uri="{FF2B5EF4-FFF2-40B4-BE49-F238E27FC236}">
                  <a16:creationId xmlns:a16="http://schemas.microsoft.com/office/drawing/2014/main" id="{8D3C74B5-45A9-4C95-BE6C-DD338D0E16F0}"/>
                </a:ext>
              </a:extLst>
            </p:cNvPr>
            <p:cNvSpPr/>
            <p:nvPr/>
          </p:nvSpPr>
          <p:spPr>
            <a:xfrm>
              <a:off x="6915271" y="4804982"/>
              <a:ext cx="9525" cy="54000"/>
            </a:xfrm>
            <a:custGeom>
              <a:avLst/>
              <a:gdLst>
                <a:gd name="connsiteX0" fmla="*/ -15118 w 9525"/>
                <a:gd name="connsiteY0" fmla="*/ 44038 h 54000"/>
                <a:gd name="connsiteX1" fmla="*/ -15118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5118" y="44038"/>
                  </a:moveTo>
                  <a:lnTo>
                    <a:pt x="-15118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Graphic 6">
              <a:extLst>
                <a:ext uri="{FF2B5EF4-FFF2-40B4-BE49-F238E27FC236}">
                  <a16:creationId xmlns:a16="http://schemas.microsoft.com/office/drawing/2014/main" id="{D3C40826-94C0-4AC3-9B63-755668BEBFCB}"/>
                </a:ext>
              </a:extLst>
            </p:cNvPr>
            <p:cNvSpPr/>
            <p:nvPr/>
          </p:nvSpPr>
          <p:spPr>
            <a:xfrm>
              <a:off x="6915271" y="4804982"/>
              <a:ext cx="9525" cy="54000"/>
            </a:xfrm>
            <a:custGeom>
              <a:avLst/>
              <a:gdLst>
                <a:gd name="connsiteX0" fmla="*/ -15118 w 9525"/>
                <a:gd name="connsiteY0" fmla="*/ 44038 h 54000"/>
                <a:gd name="connsiteX1" fmla="*/ -15118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5118" y="44038"/>
                  </a:moveTo>
                  <a:lnTo>
                    <a:pt x="-15118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Graphic 6">
              <a:extLst>
                <a:ext uri="{FF2B5EF4-FFF2-40B4-BE49-F238E27FC236}">
                  <a16:creationId xmlns:a16="http://schemas.microsoft.com/office/drawing/2014/main" id="{0CEFBB10-2282-4F60-B0F9-6FF4ADE6FA7F}"/>
                </a:ext>
              </a:extLst>
            </p:cNvPr>
            <p:cNvSpPr/>
            <p:nvPr/>
          </p:nvSpPr>
          <p:spPr>
            <a:xfrm>
              <a:off x="7113991" y="4804982"/>
              <a:ext cx="9525" cy="54000"/>
            </a:xfrm>
            <a:custGeom>
              <a:avLst/>
              <a:gdLst>
                <a:gd name="connsiteX0" fmla="*/ -15649 w 9525"/>
                <a:gd name="connsiteY0" fmla="*/ 44038 h 54000"/>
                <a:gd name="connsiteX1" fmla="*/ -15649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5649" y="44038"/>
                  </a:moveTo>
                  <a:lnTo>
                    <a:pt x="-15649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Graphic 6">
              <a:extLst>
                <a:ext uri="{FF2B5EF4-FFF2-40B4-BE49-F238E27FC236}">
                  <a16:creationId xmlns:a16="http://schemas.microsoft.com/office/drawing/2014/main" id="{84B7FF2F-55B8-4E07-AF2F-468BA33BD3EC}"/>
                </a:ext>
              </a:extLst>
            </p:cNvPr>
            <p:cNvSpPr/>
            <p:nvPr/>
          </p:nvSpPr>
          <p:spPr>
            <a:xfrm>
              <a:off x="7113991" y="4804982"/>
              <a:ext cx="9525" cy="54000"/>
            </a:xfrm>
            <a:custGeom>
              <a:avLst/>
              <a:gdLst>
                <a:gd name="connsiteX0" fmla="*/ -15649 w 9525"/>
                <a:gd name="connsiteY0" fmla="*/ 44038 h 54000"/>
                <a:gd name="connsiteX1" fmla="*/ -15649 w 9525"/>
                <a:gd name="connsiteY1" fmla="*/ -9962 h 5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4000">
                  <a:moveTo>
                    <a:pt x="-15649" y="44038"/>
                  </a:moveTo>
                  <a:lnTo>
                    <a:pt x="-15649" y="-996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Graphic 6">
              <a:extLst>
                <a:ext uri="{FF2B5EF4-FFF2-40B4-BE49-F238E27FC236}">
                  <a16:creationId xmlns:a16="http://schemas.microsoft.com/office/drawing/2014/main" id="{902CA973-C450-4FDA-91AB-D307DA8AD6D1}"/>
                </a:ext>
              </a:extLst>
            </p:cNvPr>
            <p:cNvSpPr/>
            <p:nvPr/>
          </p:nvSpPr>
          <p:spPr>
            <a:xfrm>
              <a:off x="2548461" y="4804982"/>
              <a:ext cx="4565530" cy="9525"/>
            </a:xfrm>
            <a:custGeom>
              <a:avLst/>
              <a:gdLst>
                <a:gd name="connsiteX0" fmla="*/ -9548 w 4565530"/>
                <a:gd name="connsiteY0" fmla="*/ -9890 h 9525"/>
                <a:gd name="connsiteX1" fmla="*/ 4555982 w 4565530"/>
                <a:gd name="connsiteY1" fmla="*/ -98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65530" h="9525">
                  <a:moveTo>
                    <a:pt x="-9548" y="-9890"/>
                  </a:moveTo>
                  <a:lnTo>
                    <a:pt x="4555982" y="-9890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Graphic 6">
              <a:extLst>
                <a:ext uri="{FF2B5EF4-FFF2-40B4-BE49-F238E27FC236}">
                  <a16:creationId xmlns:a16="http://schemas.microsoft.com/office/drawing/2014/main" id="{79A3CB70-2A9F-4B1E-BA57-012CD1D0561D}"/>
                </a:ext>
              </a:extLst>
            </p:cNvPr>
            <p:cNvSpPr/>
            <p:nvPr/>
          </p:nvSpPr>
          <p:spPr>
            <a:xfrm>
              <a:off x="2494461" y="4804982"/>
              <a:ext cx="54000" cy="9525"/>
            </a:xfrm>
            <a:custGeom>
              <a:avLst/>
              <a:gdLst>
                <a:gd name="connsiteX0" fmla="*/ -3375 w 54000"/>
                <a:gd name="connsiteY0" fmla="*/ -9890 h 9525"/>
                <a:gd name="connsiteX1" fmla="*/ 50625 w 54000"/>
                <a:gd name="connsiteY1" fmla="*/ -98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9890"/>
                  </a:moveTo>
                  <a:lnTo>
                    <a:pt x="50625" y="-9890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Graphic 6">
              <a:extLst>
                <a:ext uri="{FF2B5EF4-FFF2-40B4-BE49-F238E27FC236}">
                  <a16:creationId xmlns:a16="http://schemas.microsoft.com/office/drawing/2014/main" id="{2A660353-6D18-4305-BB73-A0D7CEEC1189}"/>
                </a:ext>
              </a:extLst>
            </p:cNvPr>
            <p:cNvSpPr/>
            <p:nvPr/>
          </p:nvSpPr>
          <p:spPr>
            <a:xfrm>
              <a:off x="2494461" y="4804982"/>
              <a:ext cx="54000" cy="9525"/>
            </a:xfrm>
            <a:custGeom>
              <a:avLst/>
              <a:gdLst>
                <a:gd name="connsiteX0" fmla="*/ -3375 w 54000"/>
                <a:gd name="connsiteY0" fmla="*/ -9890 h 9525"/>
                <a:gd name="connsiteX1" fmla="*/ 50625 w 54000"/>
                <a:gd name="connsiteY1" fmla="*/ -98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9890"/>
                  </a:moveTo>
                  <a:lnTo>
                    <a:pt x="50625" y="-9890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Graphic 6">
              <a:extLst>
                <a:ext uri="{FF2B5EF4-FFF2-40B4-BE49-F238E27FC236}">
                  <a16:creationId xmlns:a16="http://schemas.microsoft.com/office/drawing/2014/main" id="{736E4222-9A7D-4B2C-81EB-E64E9F0EBCA7}"/>
                </a:ext>
              </a:extLst>
            </p:cNvPr>
            <p:cNvSpPr/>
            <p:nvPr/>
          </p:nvSpPr>
          <p:spPr>
            <a:xfrm>
              <a:off x="2494461" y="4203422"/>
              <a:ext cx="54000" cy="9525"/>
            </a:xfrm>
            <a:custGeom>
              <a:avLst/>
              <a:gdLst>
                <a:gd name="connsiteX0" fmla="*/ -3375 w 54000"/>
                <a:gd name="connsiteY0" fmla="*/ -8282 h 9525"/>
                <a:gd name="connsiteX1" fmla="*/ 50625 w 54000"/>
                <a:gd name="connsiteY1" fmla="*/ -82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8282"/>
                  </a:moveTo>
                  <a:lnTo>
                    <a:pt x="50625" y="-828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Graphic 6">
              <a:extLst>
                <a:ext uri="{FF2B5EF4-FFF2-40B4-BE49-F238E27FC236}">
                  <a16:creationId xmlns:a16="http://schemas.microsoft.com/office/drawing/2014/main" id="{4D69E03F-62FA-4908-ADF2-2EA51C71C4F0}"/>
                </a:ext>
              </a:extLst>
            </p:cNvPr>
            <p:cNvSpPr/>
            <p:nvPr/>
          </p:nvSpPr>
          <p:spPr>
            <a:xfrm>
              <a:off x="2494461" y="4203422"/>
              <a:ext cx="54000" cy="9525"/>
            </a:xfrm>
            <a:custGeom>
              <a:avLst/>
              <a:gdLst>
                <a:gd name="connsiteX0" fmla="*/ -3375 w 54000"/>
                <a:gd name="connsiteY0" fmla="*/ -8282 h 9525"/>
                <a:gd name="connsiteX1" fmla="*/ 50625 w 54000"/>
                <a:gd name="connsiteY1" fmla="*/ -82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8282"/>
                  </a:moveTo>
                  <a:lnTo>
                    <a:pt x="50625" y="-8282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Graphic 6">
              <a:extLst>
                <a:ext uri="{FF2B5EF4-FFF2-40B4-BE49-F238E27FC236}">
                  <a16:creationId xmlns:a16="http://schemas.microsoft.com/office/drawing/2014/main" id="{8B46D3B1-0266-4BDA-9753-0ACC53703C85}"/>
                </a:ext>
              </a:extLst>
            </p:cNvPr>
            <p:cNvSpPr/>
            <p:nvPr/>
          </p:nvSpPr>
          <p:spPr>
            <a:xfrm>
              <a:off x="2494461" y="3602221"/>
              <a:ext cx="54000" cy="9525"/>
            </a:xfrm>
            <a:custGeom>
              <a:avLst/>
              <a:gdLst>
                <a:gd name="connsiteX0" fmla="*/ -3375 w 54000"/>
                <a:gd name="connsiteY0" fmla="*/ -6675 h 9525"/>
                <a:gd name="connsiteX1" fmla="*/ 50625 w 54000"/>
                <a:gd name="connsiteY1" fmla="*/ -66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6675"/>
                  </a:moveTo>
                  <a:lnTo>
                    <a:pt x="50625" y="-6675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Graphic 6">
              <a:extLst>
                <a:ext uri="{FF2B5EF4-FFF2-40B4-BE49-F238E27FC236}">
                  <a16:creationId xmlns:a16="http://schemas.microsoft.com/office/drawing/2014/main" id="{A130ADAB-EB70-4417-8572-47E6F5DB0AFC}"/>
                </a:ext>
              </a:extLst>
            </p:cNvPr>
            <p:cNvSpPr/>
            <p:nvPr/>
          </p:nvSpPr>
          <p:spPr>
            <a:xfrm>
              <a:off x="2494461" y="3602221"/>
              <a:ext cx="54000" cy="9525"/>
            </a:xfrm>
            <a:custGeom>
              <a:avLst/>
              <a:gdLst>
                <a:gd name="connsiteX0" fmla="*/ -3375 w 54000"/>
                <a:gd name="connsiteY0" fmla="*/ -6675 h 9525"/>
                <a:gd name="connsiteX1" fmla="*/ 50625 w 54000"/>
                <a:gd name="connsiteY1" fmla="*/ -66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6675"/>
                  </a:moveTo>
                  <a:lnTo>
                    <a:pt x="50625" y="-6675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Graphic 6">
              <a:extLst>
                <a:ext uri="{FF2B5EF4-FFF2-40B4-BE49-F238E27FC236}">
                  <a16:creationId xmlns:a16="http://schemas.microsoft.com/office/drawing/2014/main" id="{2765A100-642C-492D-B4BF-48E9A2A57E83}"/>
                </a:ext>
              </a:extLst>
            </p:cNvPr>
            <p:cNvSpPr/>
            <p:nvPr/>
          </p:nvSpPr>
          <p:spPr>
            <a:xfrm>
              <a:off x="2494461" y="3001381"/>
              <a:ext cx="54000" cy="9525"/>
            </a:xfrm>
            <a:custGeom>
              <a:avLst/>
              <a:gdLst>
                <a:gd name="connsiteX0" fmla="*/ -3375 w 54000"/>
                <a:gd name="connsiteY0" fmla="*/ -5069 h 9525"/>
                <a:gd name="connsiteX1" fmla="*/ 50625 w 54000"/>
                <a:gd name="connsiteY1" fmla="*/ -5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5069"/>
                  </a:moveTo>
                  <a:lnTo>
                    <a:pt x="50625" y="-5069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Graphic 6">
              <a:extLst>
                <a:ext uri="{FF2B5EF4-FFF2-40B4-BE49-F238E27FC236}">
                  <a16:creationId xmlns:a16="http://schemas.microsoft.com/office/drawing/2014/main" id="{53FC7539-DA58-479B-8163-63A438876983}"/>
                </a:ext>
              </a:extLst>
            </p:cNvPr>
            <p:cNvSpPr/>
            <p:nvPr/>
          </p:nvSpPr>
          <p:spPr>
            <a:xfrm>
              <a:off x="2494461" y="3001381"/>
              <a:ext cx="54000" cy="9525"/>
            </a:xfrm>
            <a:custGeom>
              <a:avLst/>
              <a:gdLst>
                <a:gd name="connsiteX0" fmla="*/ -3375 w 54000"/>
                <a:gd name="connsiteY0" fmla="*/ -5069 h 9525"/>
                <a:gd name="connsiteX1" fmla="*/ 50625 w 54000"/>
                <a:gd name="connsiteY1" fmla="*/ -5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5069"/>
                  </a:moveTo>
                  <a:lnTo>
                    <a:pt x="50625" y="-5069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Graphic 6">
              <a:extLst>
                <a:ext uri="{FF2B5EF4-FFF2-40B4-BE49-F238E27FC236}">
                  <a16:creationId xmlns:a16="http://schemas.microsoft.com/office/drawing/2014/main" id="{B6E3D88C-D642-4F4E-A78E-3F5AE563291E}"/>
                </a:ext>
              </a:extLst>
            </p:cNvPr>
            <p:cNvSpPr/>
            <p:nvPr/>
          </p:nvSpPr>
          <p:spPr>
            <a:xfrm>
              <a:off x="2494461" y="2399820"/>
              <a:ext cx="54000" cy="9525"/>
            </a:xfrm>
            <a:custGeom>
              <a:avLst/>
              <a:gdLst>
                <a:gd name="connsiteX0" fmla="*/ -3375 w 54000"/>
                <a:gd name="connsiteY0" fmla="*/ -3461 h 9525"/>
                <a:gd name="connsiteX1" fmla="*/ 50625 w 54000"/>
                <a:gd name="connsiteY1" fmla="*/ -346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3461"/>
                  </a:moveTo>
                  <a:lnTo>
                    <a:pt x="50625" y="-3461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Graphic 6">
              <a:extLst>
                <a:ext uri="{FF2B5EF4-FFF2-40B4-BE49-F238E27FC236}">
                  <a16:creationId xmlns:a16="http://schemas.microsoft.com/office/drawing/2014/main" id="{80981975-09C9-4A2B-8192-4F9A77FE0994}"/>
                </a:ext>
              </a:extLst>
            </p:cNvPr>
            <p:cNvSpPr/>
            <p:nvPr/>
          </p:nvSpPr>
          <p:spPr>
            <a:xfrm>
              <a:off x="2494461" y="2399820"/>
              <a:ext cx="54000" cy="9525"/>
            </a:xfrm>
            <a:custGeom>
              <a:avLst/>
              <a:gdLst>
                <a:gd name="connsiteX0" fmla="*/ -3375 w 54000"/>
                <a:gd name="connsiteY0" fmla="*/ -3461 h 9525"/>
                <a:gd name="connsiteX1" fmla="*/ 50625 w 54000"/>
                <a:gd name="connsiteY1" fmla="*/ -346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3461"/>
                  </a:moveTo>
                  <a:lnTo>
                    <a:pt x="50625" y="-3461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Graphic 6">
              <a:extLst>
                <a:ext uri="{FF2B5EF4-FFF2-40B4-BE49-F238E27FC236}">
                  <a16:creationId xmlns:a16="http://schemas.microsoft.com/office/drawing/2014/main" id="{B3B7588E-B758-4ED5-BA4F-8DCE20F096A8}"/>
                </a:ext>
              </a:extLst>
            </p:cNvPr>
            <p:cNvSpPr/>
            <p:nvPr/>
          </p:nvSpPr>
          <p:spPr>
            <a:xfrm>
              <a:off x="2494461" y="1798620"/>
              <a:ext cx="54000" cy="9525"/>
            </a:xfrm>
            <a:custGeom>
              <a:avLst/>
              <a:gdLst>
                <a:gd name="connsiteX0" fmla="*/ -3375 w 54000"/>
                <a:gd name="connsiteY0" fmla="*/ -1854 h 9525"/>
                <a:gd name="connsiteX1" fmla="*/ 50625 w 54000"/>
                <a:gd name="connsiteY1" fmla="*/ -18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1854"/>
                  </a:moveTo>
                  <a:lnTo>
                    <a:pt x="50625" y="-1854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Graphic 6">
              <a:extLst>
                <a:ext uri="{FF2B5EF4-FFF2-40B4-BE49-F238E27FC236}">
                  <a16:creationId xmlns:a16="http://schemas.microsoft.com/office/drawing/2014/main" id="{DFBDC666-22B2-46A2-AB49-68021E1230B6}"/>
                </a:ext>
              </a:extLst>
            </p:cNvPr>
            <p:cNvSpPr/>
            <p:nvPr/>
          </p:nvSpPr>
          <p:spPr>
            <a:xfrm>
              <a:off x="2494461" y="1798620"/>
              <a:ext cx="54000" cy="9525"/>
            </a:xfrm>
            <a:custGeom>
              <a:avLst/>
              <a:gdLst>
                <a:gd name="connsiteX0" fmla="*/ -3375 w 54000"/>
                <a:gd name="connsiteY0" fmla="*/ -1854 h 9525"/>
                <a:gd name="connsiteX1" fmla="*/ 50625 w 54000"/>
                <a:gd name="connsiteY1" fmla="*/ -18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1854"/>
                  </a:moveTo>
                  <a:lnTo>
                    <a:pt x="50625" y="-1854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Graphic 6">
              <a:extLst>
                <a:ext uri="{FF2B5EF4-FFF2-40B4-BE49-F238E27FC236}">
                  <a16:creationId xmlns:a16="http://schemas.microsoft.com/office/drawing/2014/main" id="{1F54EFCB-C8CB-4C80-B30E-284A8FCA0012}"/>
                </a:ext>
              </a:extLst>
            </p:cNvPr>
            <p:cNvSpPr/>
            <p:nvPr/>
          </p:nvSpPr>
          <p:spPr>
            <a:xfrm>
              <a:off x="2494461" y="1197420"/>
              <a:ext cx="54000" cy="9525"/>
            </a:xfrm>
            <a:custGeom>
              <a:avLst/>
              <a:gdLst>
                <a:gd name="connsiteX0" fmla="*/ -3375 w 54000"/>
                <a:gd name="connsiteY0" fmla="*/ -247 h 9525"/>
                <a:gd name="connsiteX1" fmla="*/ 50625 w 54000"/>
                <a:gd name="connsiteY1" fmla="*/ -2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247"/>
                  </a:moveTo>
                  <a:lnTo>
                    <a:pt x="50625" y="-247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Graphic 6">
              <a:extLst>
                <a:ext uri="{FF2B5EF4-FFF2-40B4-BE49-F238E27FC236}">
                  <a16:creationId xmlns:a16="http://schemas.microsoft.com/office/drawing/2014/main" id="{405C2E19-B3BE-4F66-A0EB-BA5497B6F8EF}"/>
                </a:ext>
              </a:extLst>
            </p:cNvPr>
            <p:cNvSpPr/>
            <p:nvPr/>
          </p:nvSpPr>
          <p:spPr>
            <a:xfrm>
              <a:off x="2494461" y="1197420"/>
              <a:ext cx="54000" cy="9525"/>
            </a:xfrm>
            <a:custGeom>
              <a:avLst/>
              <a:gdLst>
                <a:gd name="connsiteX0" fmla="*/ -3375 w 54000"/>
                <a:gd name="connsiteY0" fmla="*/ -247 h 9525"/>
                <a:gd name="connsiteX1" fmla="*/ 50625 w 54000"/>
                <a:gd name="connsiteY1" fmla="*/ -2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00" h="9525">
                  <a:moveTo>
                    <a:pt x="-3375" y="-247"/>
                  </a:moveTo>
                  <a:lnTo>
                    <a:pt x="50625" y="-247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Graphic 6">
              <a:extLst>
                <a:ext uri="{FF2B5EF4-FFF2-40B4-BE49-F238E27FC236}">
                  <a16:creationId xmlns:a16="http://schemas.microsoft.com/office/drawing/2014/main" id="{91BF522A-881F-438F-B975-CAB56C7CB814}"/>
                </a:ext>
              </a:extLst>
            </p:cNvPr>
            <p:cNvSpPr/>
            <p:nvPr/>
          </p:nvSpPr>
          <p:spPr>
            <a:xfrm>
              <a:off x="2548461" y="1197420"/>
              <a:ext cx="9525" cy="3607562"/>
            </a:xfrm>
            <a:custGeom>
              <a:avLst/>
              <a:gdLst>
                <a:gd name="connsiteX0" fmla="*/ -3447 w 9525"/>
                <a:gd name="connsiteY0" fmla="*/ 3602494 h 3607562"/>
                <a:gd name="connsiteX1" fmla="*/ -3447 w 9525"/>
                <a:gd name="connsiteY1" fmla="*/ -5068 h 360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3607562">
                  <a:moveTo>
                    <a:pt x="-3447" y="3602494"/>
                  </a:moveTo>
                  <a:lnTo>
                    <a:pt x="-3447" y="-5068"/>
                  </a:lnTo>
                </a:path>
              </a:pathLst>
            </a:custGeom>
            <a:noFill/>
            <a:ln w="10160" cap="flat">
              <a:solidFill>
                <a:srgbClr val="B3B3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Graphic 6">
              <a:extLst>
                <a:ext uri="{FF2B5EF4-FFF2-40B4-BE49-F238E27FC236}">
                  <a16:creationId xmlns:a16="http://schemas.microsoft.com/office/drawing/2014/main" id="{6DE65AA9-40FB-4B5C-BC4E-FF0D32B336C1}"/>
                </a:ext>
              </a:extLst>
            </p:cNvPr>
            <p:cNvSpPr/>
            <p:nvPr/>
          </p:nvSpPr>
          <p:spPr>
            <a:xfrm>
              <a:off x="2548461" y="1713300"/>
              <a:ext cx="4565530" cy="2080441"/>
            </a:xfrm>
            <a:custGeom>
              <a:avLst/>
              <a:gdLst>
                <a:gd name="connsiteX0" fmla="*/ -9548 w 4565530"/>
                <a:gd name="connsiteY0" fmla="*/ 2076035 h 2080441"/>
                <a:gd name="connsiteX1" fmla="*/ 188812 w 4565530"/>
                <a:gd name="connsiteY1" fmla="*/ 2019515 h 2080441"/>
                <a:gd name="connsiteX2" fmla="*/ 387172 w 4565530"/>
                <a:gd name="connsiteY2" fmla="*/ 1948955 h 2080441"/>
                <a:gd name="connsiteX3" fmla="*/ 585892 w 4565530"/>
                <a:gd name="connsiteY3" fmla="*/ 1744835 h 2080441"/>
                <a:gd name="connsiteX4" fmla="*/ 784252 w 4565530"/>
                <a:gd name="connsiteY4" fmla="*/ 1544315 h 2080441"/>
                <a:gd name="connsiteX5" fmla="*/ 982973 w 4565530"/>
                <a:gd name="connsiteY5" fmla="*/ 1452515 h 2080441"/>
                <a:gd name="connsiteX6" fmla="*/ 1181333 w 4565530"/>
                <a:gd name="connsiteY6" fmla="*/ 1258834 h 2080441"/>
                <a:gd name="connsiteX7" fmla="*/ 1380053 w 4565530"/>
                <a:gd name="connsiteY7" fmla="*/ 1135354 h 2080441"/>
                <a:gd name="connsiteX8" fmla="*/ 1578413 w 4565530"/>
                <a:gd name="connsiteY8" fmla="*/ 987394 h 2080441"/>
                <a:gd name="connsiteX9" fmla="*/ 1776773 w 4565530"/>
                <a:gd name="connsiteY9" fmla="*/ 927634 h 2080441"/>
                <a:gd name="connsiteX10" fmla="*/ 1975493 w 4565530"/>
                <a:gd name="connsiteY10" fmla="*/ 881914 h 2080441"/>
                <a:gd name="connsiteX11" fmla="*/ 2173494 w 4565530"/>
                <a:gd name="connsiteY11" fmla="*/ 811354 h 2080441"/>
                <a:gd name="connsiteX12" fmla="*/ 2372221 w 4565530"/>
                <a:gd name="connsiteY12" fmla="*/ 793714 h 2080441"/>
                <a:gd name="connsiteX13" fmla="*/ 2570581 w 4565530"/>
                <a:gd name="connsiteY13" fmla="*/ 758434 h 2080441"/>
                <a:gd name="connsiteX14" fmla="*/ 2769301 w 4565530"/>
                <a:gd name="connsiteY14" fmla="*/ 628114 h 2080441"/>
                <a:gd name="connsiteX15" fmla="*/ 2967661 w 4565530"/>
                <a:gd name="connsiteY15" fmla="*/ 550714 h 2080441"/>
                <a:gd name="connsiteX16" fmla="*/ 3166021 w 4565530"/>
                <a:gd name="connsiteY16" fmla="*/ 536674 h 2080441"/>
                <a:gd name="connsiteX17" fmla="*/ 3364741 w 4565530"/>
                <a:gd name="connsiteY17" fmla="*/ 452074 h 2080441"/>
                <a:gd name="connsiteX18" fmla="*/ 3563101 w 4565530"/>
                <a:gd name="connsiteY18" fmla="*/ 409594 h 2080441"/>
                <a:gd name="connsiteX19" fmla="*/ 3761822 w 4565530"/>
                <a:gd name="connsiteY19" fmla="*/ 272434 h 2080441"/>
                <a:gd name="connsiteX20" fmla="*/ 3960182 w 4565530"/>
                <a:gd name="connsiteY20" fmla="*/ 171274 h 2080441"/>
                <a:gd name="connsiteX21" fmla="*/ 4158902 w 4565530"/>
                <a:gd name="connsiteY21" fmla="*/ 154354 h 2080441"/>
                <a:gd name="connsiteX22" fmla="*/ 4357262 w 4565530"/>
                <a:gd name="connsiteY22" fmla="*/ 80914 h 2080441"/>
                <a:gd name="connsiteX23" fmla="*/ 4555982 w 4565530"/>
                <a:gd name="connsiteY23" fmla="*/ -4406 h 208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565530" h="2080441">
                  <a:moveTo>
                    <a:pt x="-9548" y="2076035"/>
                  </a:moveTo>
                  <a:lnTo>
                    <a:pt x="188812" y="2019515"/>
                  </a:lnTo>
                  <a:lnTo>
                    <a:pt x="387172" y="1948955"/>
                  </a:lnTo>
                  <a:lnTo>
                    <a:pt x="585892" y="1744835"/>
                  </a:lnTo>
                  <a:lnTo>
                    <a:pt x="784252" y="1544315"/>
                  </a:lnTo>
                  <a:lnTo>
                    <a:pt x="982973" y="1452515"/>
                  </a:lnTo>
                  <a:lnTo>
                    <a:pt x="1181333" y="1258834"/>
                  </a:lnTo>
                  <a:lnTo>
                    <a:pt x="1380053" y="1135354"/>
                  </a:lnTo>
                  <a:lnTo>
                    <a:pt x="1578413" y="987394"/>
                  </a:lnTo>
                  <a:lnTo>
                    <a:pt x="1776773" y="927634"/>
                  </a:lnTo>
                  <a:lnTo>
                    <a:pt x="1975493" y="881914"/>
                  </a:lnTo>
                  <a:lnTo>
                    <a:pt x="2173494" y="811354"/>
                  </a:lnTo>
                  <a:lnTo>
                    <a:pt x="2372221" y="793714"/>
                  </a:lnTo>
                  <a:lnTo>
                    <a:pt x="2570581" y="758434"/>
                  </a:lnTo>
                  <a:lnTo>
                    <a:pt x="2769301" y="628114"/>
                  </a:lnTo>
                  <a:lnTo>
                    <a:pt x="2967661" y="550714"/>
                  </a:lnTo>
                  <a:lnTo>
                    <a:pt x="3166021" y="536674"/>
                  </a:lnTo>
                  <a:lnTo>
                    <a:pt x="3364741" y="452074"/>
                  </a:lnTo>
                  <a:lnTo>
                    <a:pt x="3563101" y="409594"/>
                  </a:lnTo>
                  <a:lnTo>
                    <a:pt x="3761822" y="272434"/>
                  </a:lnTo>
                  <a:lnTo>
                    <a:pt x="3960182" y="171274"/>
                  </a:lnTo>
                  <a:lnTo>
                    <a:pt x="4158902" y="154354"/>
                  </a:lnTo>
                  <a:lnTo>
                    <a:pt x="4357262" y="80914"/>
                  </a:lnTo>
                  <a:lnTo>
                    <a:pt x="4555982" y="-4406"/>
                  </a:lnTo>
                </a:path>
              </a:pathLst>
            </a:custGeom>
            <a:noFill/>
            <a:ln w="2880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Graphic 6">
              <a:extLst>
                <a:ext uri="{FF2B5EF4-FFF2-40B4-BE49-F238E27FC236}">
                  <a16:creationId xmlns:a16="http://schemas.microsoft.com/office/drawing/2014/main" id="{7E24B42F-6CD0-412F-98CF-7AEDB2EF68C6}"/>
                </a:ext>
              </a:extLst>
            </p:cNvPr>
            <p:cNvSpPr/>
            <p:nvPr/>
          </p:nvSpPr>
          <p:spPr>
            <a:xfrm>
              <a:off x="2503461" y="3748741"/>
              <a:ext cx="90000" cy="90000"/>
            </a:xfrm>
            <a:custGeom>
              <a:avLst/>
              <a:gdLst>
                <a:gd name="connsiteX0" fmla="*/ -3447 w 90000"/>
                <a:gd name="connsiteY0" fmla="*/ -7187 h 90000"/>
                <a:gd name="connsiteX1" fmla="*/ -3447 w 90000"/>
                <a:gd name="connsiteY1" fmla="*/ 82813 h 90000"/>
                <a:gd name="connsiteX2" fmla="*/ 86553 w 90000"/>
                <a:gd name="connsiteY2" fmla="*/ 82813 h 90000"/>
                <a:gd name="connsiteX3" fmla="*/ 86553 w 90000"/>
                <a:gd name="connsiteY3" fmla="*/ -718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3447" y="-7187"/>
                  </a:moveTo>
                  <a:lnTo>
                    <a:pt x="-3447" y="82813"/>
                  </a:lnTo>
                  <a:lnTo>
                    <a:pt x="86553" y="82813"/>
                  </a:lnTo>
                  <a:lnTo>
                    <a:pt x="86553" y="-7187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Graphic 6">
              <a:extLst>
                <a:ext uri="{FF2B5EF4-FFF2-40B4-BE49-F238E27FC236}">
                  <a16:creationId xmlns:a16="http://schemas.microsoft.com/office/drawing/2014/main" id="{5AACAE2F-7BFA-40E5-B2D6-7FE64EC026E9}"/>
                </a:ext>
              </a:extLst>
            </p:cNvPr>
            <p:cNvSpPr/>
            <p:nvPr/>
          </p:nvSpPr>
          <p:spPr>
            <a:xfrm>
              <a:off x="2503461" y="3748741"/>
              <a:ext cx="90000" cy="90000"/>
            </a:xfrm>
            <a:custGeom>
              <a:avLst/>
              <a:gdLst>
                <a:gd name="connsiteX0" fmla="*/ -3447 w 90000"/>
                <a:gd name="connsiteY0" fmla="*/ -7187 h 90000"/>
                <a:gd name="connsiteX1" fmla="*/ -3447 w 90000"/>
                <a:gd name="connsiteY1" fmla="*/ 82813 h 90000"/>
                <a:gd name="connsiteX2" fmla="*/ 86553 w 90000"/>
                <a:gd name="connsiteY2" fmla="*/ 82813 h 90000"/>
                <a:gd name="connsiteX3" fmla="*/ 86553 w 90000"/>
                <a:gd name="connsiteY3" fmla="*/ -718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3447" y="-7187"/>
                  </a:moveTo>
                  <a:lnTo>
                    <a:pt x="-3447" y="82813"/>
                  </a:lnTo>
                  <a:lnTo>
                    <a:pt x="86553" y="82813"/>
                  </a:lnTo>
                  <a:lnTo>
                    <a:pt x="86553" y="-7187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Graphic 6">
              <a:extLst>
                <a:ext uri="{FF2B5EF4-FFF2-40B4-BE49-F238E27FC236}">
                  <a16:creationId xmlns:a16="http://schemas.microsoft.com/office/drawing/2014/main" id="{7B541596-9EF2-4C77-8339-FF27A44F37BB}"/>
                </a:ext>
              </a:extLst>
            </p:cNvPr>
            <p:cNvSpPr/>
            <p:nvPr/>
          </p:nvSpPr>
          <p:spPr>
            <a:xfrm>
              <a:off x="2701821" y="3692221"/>
              <a:ext cx="89999" cy="90000"/>
            </a:xfrm>
            <a:custGeom>
              <a:avLst/>
              <a:gdLst>
                <a:gd name="connsiteX0" fmla="*/ -3977 w 89999"/>
                <a:gd name="connsiteY0" fmla="*/ -7036 h 90000"/>
                <a:gd name="connsiteX1" fmla="*/ -3977 w 89999"/>
                <a:gd name="connsiteY1" fmla="*/ 82964 h 90000"/>
                <a:gd name="connsiteX2" fmla="*/ 86023 w 89999"/>
                <a:gd name="connsiteY2" fmla="*/ 82964 h 90000"/>
                <a:gd name="connsiteX3" fmla="*/ 86023 w 89999"/>
                <a:gd name="connsiteY3" fmla="*/ -703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99" h="90000">
                  <a:moveTo>
                    <a:pt x="-3977" y="-7036"/>
                  </a:moveTo>
                  <a:lnTo>
                    <a:pt x="-3977" y="82964"/>
                  </a:lnTo>
                  <a:lnTo>
                    <a:pt x="86023" y="82964"/>
                  </a:lnTo>
                  <a:lnTo>
                    <a:pt x="86023" y="-7036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Graphic 6">
              <a:extLst>
                <a:ext uri="{FF2B5EF4-FFF2-40B4-BE49-F238E27FC236}">
                  <a16:creationId xmlns:a16="http://schemas.microsoft.com/office/drawing/2014/main" id="{8B0717DD-0CF5-422A-9EB0-5BCED39A95C5}"/>
                </a:ext>
              </a:extLst>
            </p:cNvPr>
            <p:cNvSpPr/>
            <p:nvPr/>
          </p:nvSpPr>
          <p:spPr>
            <a:xfrm>
              <a:off x="2701821" y="3692221"/>
              <a:ext cx="89999" cy="90000"/>
            </a:xfrm>
            <a:custGeom>
              <a:avLst/>
              <a:gdLst>
                <a:gd name="connsiteX0" fmla="*/ -3977 w 89999"/>
                <a:gd name="connsiteY0" fmla="*/ -7036 h 90000"/>
                <a:gd name="connsiteX1" fmla="*/ -3977 w 89999"/>
                <a:gd name="connsiteY1" fmla="*/ 82964 h 90000"/>
                <a:gd name="connsiteX2" fmla="*/ 86023 w 89999"/>
                <a:gd name="connsiteY2" fmla="*/ 82964 h 90000"/>
                <a:gd name="connsiteX3" fmla="*/ 86023 w 89999"/>
                <a:gd name="connsiteY3" fmla="*/ -703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99" h="90000">
                  <a:moveTo>
                    <a:pt x="-3977" y="-7036"/>
                  </a:moveTo>
                  <a:lnTo>
                    <a:pt x="-3977" y="82964"/>
                  </a:lnTo>
                  <a:lnTo>
                    <a:pt x="86023" y="82964"/>
                  </a:lnTo>
                  <a:lnTo>
                    <a:pt x="86023" y="-7036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Graphic 6">
              <a:extLst>
                <a:ext uri="{FF2B5EF4-FFF2-40B4-BE49-F238E27FC236}">
                  <a16:creationId xmlns:a16="http://schemas.microsoft.com/office/drawing/2014/main" id="{6862A226-13F2-4365-A8B8-862B01BBF48E}"/>
                </a:ext>
              </a:extLst>
            </p:cNvPr>
            <p:cNvSpPr/>
            <p:nvPr/>
          </p:nvSpPr>
          <p:spPr>
            <a:xfrm>
              <a:off x="2900181" y="3621661"/>
              <a:ext cx="90000" cy="90000"/>
            </a:xfrm>
            <a:custGeom>
              <a:avLst/>
              <a:gdLst>
                <a:gd name="connsiteX0" fmla="*/ -4507 w 90000"/>
                <a:gd name="connsiteY0" fmla="*/ -6847 h 90000"/>
                <a:gd name="connsiteX1" fmla="*/ -4507 w 90000"/>
                <a:gd name="connsiteY1" fmla="*/ 83153 h 90000"/>
                <a:gd name="connsiteX2" fmla="*/ 85493 w 90000"/>
                <a:gd name="connsiteY2" fmla="*/ 83153 h 90000"/>
                <a:gd name="connsiteX3" fmla="*/ 85493 w 90000"/>
                <a:gd name="connsiteY3" fmla="*/ -684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4507" y="-6847"/>
                  </a:moveTo>
                  <a:lnTo>
                    <a:pt x="-4507" y="83153"/>
                  </a:lnTo>
                  <a:lnTo>
                    <a:pt x="85493" y="83153"/>
                  </a:lnTo>
                  <a:lnTo>
                    <a:pt x="85493" y="-6847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Graphic 6">
              <a:extLst>
                <a:ext uri="{FF2B5EF4-FFF2-40B4-BE49-F238E27FC236}">
                  <a16:creationId xmlns:a16="http://schemas.microsoft.com/office/drawing/2014/main" id="{6C691A58-BC8E-4D48-B16E-7207CB8B77DF}"/>
                </a:ext>
              </a:extLst>
            </p:cNvPr>
            <p:cNvSpPr/>
            <p:nvPr/>
          </p:nvSpPr>
          <p:spPr>
            <a:xfrm>
              <a:off x="2900181" y="3621661"/>
              <a:ext cx="90000" cy="90000"/>
            </a:xfrm>
            <a:custGeom>
              <a:avLst/>
              <a:gdLst>
                <a:gd name="connsiteX0" fmla="*/ -4507 w 90000"/>
                <a:gd name="connsiteY0" fmla="*/ -6847 h 90000"/>
                <a:gd name="connsiteX1" fmla="*/ -4507 w 90000"/>
                <a:gd name="connsiteY1" fmla="*/ 83153 h 90000"/>
                <a:gd name="connsiteX2" fmla="*/ 85493 w 90000"/>
                <a:gd name="connsiteY2" fmla="*/ 83153 h 90000"/>
                <a:gd name="connsiteX3" fmla="*/ 85493 w 90000"/>
                <a:gd name="connsiteY3" fmla="*/ -684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4507" y="-6847"/>
                  </a:moveTo>
                  <a:lnTo>
                    <a:pt x="-4507" y="83153"/>
                  </a:lnTo>
                  <a:lnTo>
                    <a:pt x="85493" y="83153"/>
                  </a:lnTo>
                  <a:lnTo>
                    <a:pt x="85493" y="-6847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Graphic 6">
              <a:extLst>
                <a:ext uri="{FF2B5EF4-FFF2-40B4-BE49-F238E27FC236}">
                  <a16:creationId xmlns:a16="http://schemas.microsoft.com/office/drawing/2014/main" id="{70BCDF60-8B44-48D8-9871-826535C2D959}"/>
                </a:ext>
              </a:extLst>
            </p:cNvPr>
            <p:cNvSpPr/>
            <p:nvPr/>
          </p:nvSpPr>
          <p:spPr>
            <a:xfrm>
              <a:off x="3098902" y="3417901"/>
              <a:ext cx="90000" cy="89640"/>
            </a:xfrm>
            <a:custGeom>
              <a:avLst/>
              <a:gdLst>
                <a:gd name="connsiteX0" fmla="*/ -5038 w 90000"/>
                <a:gd name="connsiteY0" fmla="*/ -6302 h 89640"/>
                <a:gd name="connsiteX1" fmla="*/ -5038 w 90000"/>
                <a:gd name="connsiteY1" fmla="*/ 83338 h 89640"/>
                <a:gd name="connsiteX2" fmla="*/ 84962 w 90000"/>
                <a:gd name="connsiteY2" fmla="*/ 83338 h 89640"/>
                <a:gd name="connsiteX3" fmla="*/ 84962 w 90000"/>
                <a:gd name="connsiteY3" fmla="*/ -6302 h 89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89640">
                  <a:moveTo>
                    <a:pt x="-5038" y="-6302"/>
                  </a:moveTo>
                  <a:lnTo>
                    <a:pt x="-5038" y="83338"/>
                  </a:lnTo>
                  <a:lnTo>
                    <a:pt x="84962" y="83338"/>
                  </a:lnTo>
                  <a:lnTo>
                    <a:pt x="84962" y="-6302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Graphic 6">
              <a:extLst>
                <a:ext uri="{FF2B5EF4-FFF2-40B4-BE49-F238E27FC236}">
                  <a16:creationId xmlns:a16="http://schemas.microsoft.com/office/drawing/2014/main" id="{768A1665-D5D7-4453-83A1-5D813E1A27FC}"/>
                </a:ext>
              </a:extLst>
            </p:cNvPr>
            <p:cNvSpPr/>
            <p:nvPr/>
          </p:nvSpPr>
          <p:spPr>
            <a:xfrm>
              <a:off x="3098902" y="3417901"/>
              <a:ext cx="90000" cy="89640"/>
            </a:xfrm>
            <a:custGeom>
              <a:avLst/>
              <a:gdLst>
                <a:gd name="connsiteX0" fmla="*/ -5038 w 90000"/>
                <a:gd name="connsiteY0" fmla="*/ -6302 h 89640"/>
                <a:gd name="connsiteX1" fmla="*/ -5038 w 90000"/>
                <a:gd name="connsiteY1" fmla="*/ 83338 h 89640"/>
                <a:gd name="connsiteX2" fmla="*/ 84962 w 90000"/>
                <a:gd name="connsiteY2" fmla="*/ 83338 h 89640"/>
                <a:gd name="connsiteX3" fmla="*/ 84962 w 90000"/>
                <a:gd name="connsiteY3" fmla="*/ -6302 h 89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89640">
                  <a:moveTo>
                    <a:pt x="-5038" y="-6302"/>
                  </a:moveTo>
                  <a:lnTo>
                    <a:pt x="-5038" y="83338"/>
                  </a:lnTo>
                  <a:lnTo>
                    <a:pt x="84962" y="83338"/>
                  </a:lnTo>
                  <a:lnTo>
                    <a:pt x="84962" y="-6302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Graphic 6">
              <a:extLst>
                <a:ext uri="{FF2B5EF4-FFF2-40B4-BE49-F238E27FC236}">
                  <a16:creationId xmlns:a16="http://schemas.microsoft.com/office/drawing/2014/main" id="{A2CEA1FE-A744-4573-9851-6BB075D3EE65}"/>
                </a:ext>
              </a:extLst>
            </p:cNvPr>
            <p:cNvSpPr/>
            <p:nvPr/>
          </p:nvSpPr>
          <p:spPr>
            <a:xfrm>
              <a:off x="3297262" y="3217021"/>
              <a:ext cx="90000" cy="90000"/>
            </a:xfrm>
            <a:custGeom>
              <a:avLst/>
              <a:gdLst>
                <a:gd name="connsiteX0" fmla="*/ -5568 w 90000"/>
                <a:gd name="connsiteY0" fmla="*/ -5766 h 90000"/>
                <a:gd name="connsiteX1" fmla="*/ -5568 w 90000"/>
                <a:gd name="connsiteY1" fmla="*/ 84235 h 90000"/>
                <a:gd name="connsiteX2" fmla="*/ 84432 w 90000"/>
                <a:gd name="connsiteY2" fmla="*/ 84235 h 90000"/>
                <a:gd name="connsiteX3" fmla="*/ 84432 w 90000"/>
                <a:gd name="connsiteY3" fmla="*/ -576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5568" y="-5766"/>
                  </a:moveTo>
                  <a:lnTo>
                    <a:pt x="-5568" y="84235"/>
                  </a:lnTo>
                  <a:lnTo>
                    <a:pt x="84432" y="84235"/>
                  </a:lnTo>
                  <a:lnTo>
                    <a:pt x="84432" y="-5766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Graphic 6">
              <a:extLst>
                <a:ext uri="{FF2B5EF4-FFF2-40B4-BE49-F238E27FC236}">
                  <a16:creationId xmlns:a16="http://schemas.microsoft.com/office/drawing/2014/main" id="{73578F97-7510-4EA7-8E30-0B08005566D4}"/>
                </a:ext>
              </a:extLst>
            </p:cNvPr>
            <p:cNvSpPr/>
            <p:nvPr/>
          </p:nvSpPr>
          <p:spPr>
            <a:xfrm>
              <a:off x="3297262" y="3217021"/>
              <a:ext cx="90000" cy="90000"/>
            </a:xfrm>
            <a:custGeom>
              <a:avLst/>
              <a:gdLst>
                <a:gd name="connsiteX0" fmla="*/ -5568 w 90000"/>
                <a:gd name="connsiteY0" fmla="*/ -5766 h 90000"/>
                <a:gd name="connsiteX1" fmla="*/ -5568 w 90000"/>
                <a:gd name="connsiteY1" fmla="*/ 84235 h 90000"/>
                <a:gd name="connsiteX2" fmla="*/ 84432 w 90000"/>
                <a:gd name="connsiteY2" fmla="*/ 84235 h 90000"/>
                <a:gd name="connsiteX3" fmla="*/ 84432 w 90000"/>
                <a:gd name="connsiteY3" fmla="*/ -576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5568" y="-5766"/>
                  </a:moveTo>
                  <a:lnTo>
                    <a:pt x="-5568" y="84235"/>
                  </a:lnTo>
                  <a:lnTo>
                    <a:pt x="84432" y="84235"/>
                  </a:lnTo>
                  <a:lnTo>
                    <a:pt x="84432" y="-5766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Graphic 6">
              <a:extLst>
                <a:ext uri="{FF2B5EF4-FFF2-40B4-BE49-F238E27FC236}">
                  <a16:creationId xmlns:a16="http://schemas.microsoft.com/office/drawing/2014/main" id="{EF867A72-EE14-4544-9EC1-00107FB8CB9C}"/>
                </a:ext>
              </a:extLst>
            </p:cNvPr>
            <p:cNvSpPr/>
            <p:nvPr/>
          </p:nvSpPr>
          <p:spPr>
            <a:xfrm>
              <a:off x="3495982" y="3125221"/>
              <a:ext cx="90000" cy="90000"/>
            </a:xfrm>
            <a:custGeom>
              <a:avLst/>
              <a:gdLst>
                <a:gd name="connsiteX0" fmla="*/ -6100 w 90000"/>
                <a:gd name="connsiteY0" fmla="*/ -5520 h 90000"/>
                <a:gd name="connsiteX1" fmla="*/ -6100 w 90000"/>
                <a:gd name="connsiteY1" fmla="*/ 84480 h 90000"/>
                <a:gd name="connsiteX2" fmla="*/ 83901 w 90000"/>
                <a:gd name="connsiteY2" fmla="*/ 84480 h 90000"/>
                <a:gd name="connsiteX3" fmla="*/ 83901 w 90000"/>
                <a:gd name="connsiteY3" fmla="*/ -552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6100" y="-5520"/>
                  </a:moveTo>
                  <a:lnTo>
                    <a:pt x="-6100" y="84480"/>
                  </a:lnTo>
                  <a:lnTo>
                    <a:pt x="83901" y="84480"/>
                  </a:lnTo>
                  <a:lnTo>
                    <a:pt x="83901" y="-5520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Graphic 6">
              <a:extLst>
                <a:ext uri="{FF2B5EF4-FFF2-40B4-BE49-F238E27FC236}">
                  <a16:creationId xmlns:a16="http://schemas.microsoft.com/office/drawing/2014/main" id="{C05A20E7-2875-4A94-AFC6-5E674DB7EE9A}"/>
                </a:ext>
              </a:extLst>
            </p:cNvPr>
            <p:cNvSpPr/>
            <p:nvPr/>
          </p:nvSpPr>
          <p:spPr>
            <a:xfrm>
              <a:off x="3495982" y="3125221"/>
              <a:ext cx="90000" cy="90000"/>
            </a:xfrm>
            <a:custGeom>
              <a:avLst/>
              <a:gdLst>
                <a:gd name="connsiteX0" fmla="*/ -6100 w 90000"/>
                <a:gd name="connsiteY0" fmla="*/ -5520 h 90000"/>
                <a:gd name="connsiteX1" fmla="*/ -6100 w 90000"/>
                <a:gd name="connsiteY1" fmla="*/ 84480 h 90000"/>
                <a:gd name="connsiteX2" fmla="*/ 83901 w 90000"/>
                <a:gd name="connsiteY2" fmla="*/ 84480 h 90000"/>
                <a:gd name="connsiteX3" fmla="*/ 83901 w 90000"/>
                <a:gd name="connsiteY3" fmla="*/ -552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6100" y="-5520"/>
                  </a:moveTo>
                  <a:lnTo>
                    <a:pt x="-6100" y="84480"/>
                  </a:lnTo>
                  <a:lnTo>
                    <a:pt x="83901" y="84480"/>
                  </a:lnTo>
                  <a:lnTo>
                    <a:pt x="83901" y="-5520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Graphic 6">
              <a:extLst>
                <a:ext uri="{FF2B5EF4-FFF2-40B4-BE49-F238E27FC236}">
                  <a16:creationId xmlns:a16="http://schemas.microsoft.com/office/drawing/2014/main" id="{F447B73B-6738-4851-895B-EB79E69234DD}"/>
                </a:ext>
              </a:extLst>
            </p:cNvPr>
            <p:cNvSpPr/>
            <p:nvPr/>
          </p:nvSpPr>
          <p:spPr>
            <a:xfrm>
              <a:off x="3694342" y="2931541"/>
              <a:ext cx="90000" cy="90000"/>
            </a:xfrm>
            <a:custGeom>
              <a:avLst/>
              <a:gdLst>
                <a:gd name="connsiteX0" fmla="*/ -6630 w 90000"/>
                <a:gd name="connsiteY0" fmla="*/ -5003 h 90000"/>
                <a:gd name="connsiteX1" fmla="*/ -6630 w 90000"/>
                <a:gd name="connsiteY1" fmla="*/ 84998 h 90000"/>
                <a:gd name="connsiteX2" fmla="*/ 83370 w 90000"/>
                <a:gd name="connsiteY2" fmla="*/ 84998 h 90000"/>
                <a:gd name="connsiteX3" fmla="*/ 83370 w 90000"/>
                <a:gd name="connsiteY3" fmla="*/ -5003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6630" y="-5003"/>
                  </a:moveTo>
                  <a:lnTo>
                    <a:pt x="-6630" y="84998"/>
                  </a:lnTo>
                  <a:lnTo>
                    <a:pt x="83370" y="84998"/>
                  </a:lnTo>
                  <a:lnTo>
                    <a:pt x="83370" y="-5003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Graphic 6">
              <a:extLst>
                <a:ext uri="{FF2B5EF4-FFF2-40B4-BE49-F238E27FC236}">
                  <a16:creationId xmlns:a16="http://schemas.microsoft.com/office/drawing/2014/main" id="{027EB62F-523C-4796-BADD-68C5093C2CEE}"/>
                </a:ext>
              </a:extLst>
            </p:cNvPr>
            <p:cNvSpPr/>
            <p:nvPr/>
          </p:nvSpPr>
          <p:spPr>
            <a:xfrm>
              <a:off x="3694342" y="2931541"/>
              <a:ext cx="90000" cy="90000"/>
            </a:xfrm>
            <a:custGeom>
              <a:avLst/>
              <a:gdLst>
                <a:gd name="connsiteX0" fmla="*/ -6630 w 90000"/>
                <a:gd name="connsiteY0" fmla="*/ -5003 h 90000"/>
                <a:gd name="connsiteX1" fmla="*/ -6630 w 90000"/>
                <a:gd name="connsiteY1" fmla="*/ 84998 h 90000"/>
                <a:gd name="connsiteX2" fmla="*/ 83370 w 90000"/>
                <a:gd name="connsiteY2" fmla="*/ 84998 h 90000"/>
                <a:gd name="connsiteX3" fmla="*/ 83370 w 90000"/>
                <a:gd name="connsiteY3" fmla="*/ -5003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6630" y="-5003"/>
                  </a:moveTo>
                  <a:lnTo>
                    <a:pt x="-6630" y="84998"/>
                  </a:lnTo>
                  <a:lnTo>
                    <a:pt x="83370" y="84998"/>
                  </a:lnTo>
                  <a:lnTo>
                    <a:pt x="83370" y="-5003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Graphic 6">
              <a:extLst>
                <a:ext uri="{FF2B5EF4-FFF2-40B4-BE49-F238E27FC236}">
                  <a16:creationId xmlns:a16="http://schemas.microsoft.com/office/drawing/2014/main" id="{6F4565C4-91E1-4047-9513-716BFEA004AA}"/>
                </a:ext>
              </a:extLst>
            </p:cNvPr>
            <p:cNvSpPr/>
            <p:nvPr/>
          </p:nvSpPr>
          <p:spPr>
            <a:xfrm>
              <a:off x="3893062" y="2808061"/>
              <a:ext cx="90000" cy="90000"/>
            </a:xfrm>
            <a:custGeom>
              <a:avLst/>
              <a:gdLst>
                <a:gd name="connsiteX0" fmla="*/ -7161 w 90000"/>
                <a:gd name="connsiteY0" fmla="*/ -4672 h 90000"/>
                <a:gd name="connsiteX1" fmla="*/ -7161 w 90000"/>
                <a:gd name="connsiteY1" fmla="*/ 85328 h 90000"/>
                <a:gd name="connsiteX2" fmla="*/ 82839 w 90000"/>
                <a:gd name="connsiteY2" fmla="*/ 85328 h 90000"/>
                <a:gd name="connsiteX3" fmla="*/ 82839 w 90000"/>
                <a:gd name="connsiteY3" fmla="*/ -4672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7161" y="-4672"/>
                  </a:moveTo>
                  <a:lnTo>
                    <a:pt x="-7161" y="85328"/>
                  </a:lnTo>
                  <a:lnTo>
                    <a:pt x="82839" y="85328"/>
                  </a:lnTo>
                  <a:lnTo>
                    <a:pt x="82839" y="-4672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Graphic 6">
              <a:extLst>
                <a:ext uri="{FF2B5EF4-FFF2-40B4-BE49-F238E27FC236}">
                  <a16:creationId xmlns:a16="http://schemas.microsoft.com/office/drawing/2014/main" id="{62614F88-DD24-4D48-9FC7-DDD8D6CA5684}"/>
                </a:ext>
              </a:extLst>
            </p:cNvPr>
            <p:cNvSpPr/>
            <p:nvPr/>
          </p:nvSpPr>
          <p:spPr>
            <a:xfrm>
              <a:off x="3893062" y="2808061"/>
              <a:ext cx="90000" cy="90000"/>
            </a:xfrm>
            <a:custGeom>
              <a:avLst/>
              <a:gdLst>
                <a:gd name="connsiteX0" fmla="*/ -7161 w 90000"/>
                <a:gd name="connsiteY0" fmla="*/ -4672 h 90000"/>
                <a:gd name="connsiteX1" fmla="*/ -7161 w 90000"/>
                <a:gd name="connsiteY1" fmla="*/ 85328 h 90000"/>
                <a:gd name="connsiteX2" fmla="*/ 82839 w 90000"/>
                <a:gd name="connsiteY2" fmla="*/ 85328 h 90000"/>
                <a:gd name="connsiteX3" fmla="*/ 82839 w 90000"/>
                <a:gd name="connsiteY3" fmla="*/ -4672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7161" y="-4672"/>
                  </a:moveTo>
                  <a:lnTo>
                    <a:pt x="-7161" y="85328"/>
                  </a:lnTo>
                  <a:lnTo>
                    <a:pt x="82839" y="85328"/>
                  </a:lnTo>
                  <a:lnTo>
                    <a:pt x="82839" y="-4672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Graphic 6">
              <a:extLst>
                <a:ext uri="{FF2B5EF4-FFF2-40B4-BE49-F238E27FC236}">
                  <a16:creationId xmlns:a16="http://schemas.microsoft.com/office/drawing/2014/main" id="{36226126-D415-4109-A8F4-E9730F47D70F}"/>
                </a:ext>
              </a:extLst>
            </p:cNvPr>
            <p:cNvSpPr/>
            <p:nvPr/>
          </p:nvSpPr>
          <p:spPr>
            <a:xfrm>
              <a:off x="4091422" y="2660101"/>
              <a:ext cx="90000" cy="90000"/>
            </a:xfrm>
            <a:custGeom>
              <a:avLst/>
              <a:gdLst>
                <a:gd name="connsiteX0" fmla="*/ -7691 w 90000"/>
                <a:gd name="connsiteY0" fmla="*/ -4277 h 90000"/>
                <a:gd name="connsiteX1" fmla="*/ -7691 w 90000"/>
                <a:gd name="connsiteY1" fmla="*/ 85723 h 90000"/>
                <a:gd name="connsiteX2" fmla="*/ 82309 w 90000"/>
                <a:gd name="connsiteY2" fmla="*/ 85723 h 90000"/>
                <a:gd name="connsiteX3" fmla="*/ 82309 w 90000"/>
                <a:gd name="connsiteY3" fmla="*/ -427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7691" y="-4277"/>
                  </a:moveTo>
                  <a:lnTo>
                    <a:pt x="-7691" y="85723"/>
                  </a:lnTo>
                  <a:lnTo>
                    <a:pt x="82309" y="85723"/>
                  </a:lnTo>
                  <a:lnTo>
                    <a:pt x="82309" y="-4277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Graphic 6">
              <a:extLst>
                <a:ext uri="{FF2B5EF4-FFF2-40B4-BE49-F238E27FC236}">
                  <a16:creationId xmlns:a16="http://schemas.microsoft.com/office/drawing/2014/main" id="{5CBB73B1-6C17-4548-BEB2-E111E4F783F6}"/>
                </a:ext>
              </a:extLst>
            </p:cNvPr>
            <p:cNvSpPr/>
            <p:nvPr/>
          </p:nvSpPr>
          <p:spPr>
            <a:xfrm>
              <a:off x="4091422" y="2660101"/>
              <a:ext cx="90000" cy="90000"/>
            </a:xfrm>
            <a:custGeom>
              <a:avLst/>
              <a:gdLst>
                <a:gd name="connsiteX0" fmla="*/ -7691 w 90000"/>
                <a:gd name="connsiteY0" fmla="*/ -4277 h 90000"/>
                <a:gd name="connsiteX1" fmla="*/ -7691 w 90000"/>
                <a:gd name="connsiteY1" fmla="*/ 85723 h 90000"/>
                <a:gd name="connsiteX2" fmla="*/ 82309 w 90000"/>
                <a:gd name="connsiteY2" fmla="*/ 85723 h 90000"/>
                <a:gd name="connsiteX3" fmla="*/ 82309 w 90000"/>
                <a:gd name="connsiteY3" fmla="*/ -427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7691" y="-4277"/>
                  </a:moveTo>
                  <a:lnTo>
                    <a:pt x="-7691" y="85723"/>
                  </a:lnTo>
                  <a:lnTo>
                    <a:pt x="82309" y="85723"/>
                  </a:lnTo>
                  <a:lnTo>
                    <a:pt x="82309" y="-4277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Graphic 6">
              <a:extLst>
                <a:ext uri="{FF2B5EF4-FFF2-40B4-BE49-F238E27FC236}">
                  <a16:creationId xmlns:a16="http://schemas.microsoft.com/office/drawing/2014/main" id="{6F930780-86C3-4BA8-9A85-A4E477B926E2}"/>
                </a:ext>
              </a:extLst>
            </p:cNvPr>
            <p:cNvSpPr/>
            <p:nvPr/>
          </p:nvSpPr>
          <p:spPr>
            <a:xfrm>
              <a:off x="4289782" y="2600340"/>
              <a:ext cx="90000" cy="90000"/>
            </a:xfrm>
            <a:custGeom>
              <a:avLst/>
              <a:gdLst>
                <a:gd name="connsiteX0" fmla="*/ -8221 w 90000"/>
                <a:gd name="connsiteY0" fmla="*/ -4117 h 90000"/>
                <a:gd name="connsiteX1" fmla="*/ -8221 w 90000"/>
                <a:gd name="connsiteY1" fmla="*/ 85883 h 90000"/>
                <a:gd name="connsiteX2" fmla="*/ 81779 w 90000"/>
                <a:gd name="connsiteY2" fmla="*/ 85883 h 90000"/>
                <a:gd name="connsiteX3" fmla="*/ 81779 w 90000"/>
                <a:gd name="connsiteY3" fmla="*/ -411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8221" y="-4117"/>
                  </a:moveTo>
                  <a:lnTo>
                    <a:pt x="-8221" y="85883"/>
                  </a:lnTo>
                  <a:lnTo>
                    <a:pt x="81779" y="85883"/>
                  </a:lnTo>
                  <a:lnTo>
                    <a:pt x="81779" y="-4117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Graphic 6">
              <a:extLst>
                <a:ext uri="{FF2B5EF4-FFF2-40B4-BE49-F238E27FC236}">
                  <a16:creationId xmlns:a16="http://schemas.microsoft.com/office/drawing/2014/main" id="{7A26C6A1-DC31-4C89-8B60-9E484A5096AA}"/>
                </a:ext>
              </a:extLst>
            </p:cNvPr>
            <p:cNvSpPr/>
            <p:nvPr/>
          </p:nvSpPr>
          <p:spPr>
            <a:xfrm>
              <a:off x="4289782" y="2600340"/>
              <a:ext cx="90000" cy="90000"/>
            </a:xfrm>
            <a:custGeom>
              <a:avLst/>
              <a:gdLst>
                <a:gd name="connsiteX0" fmla="*/ -8221 w 90000"/>
                <a:gd name="connsiteY0" fmla="*/ -4117 h 90000"/>
                <a:gd name="connsiteX1" fmla="*/ -8221 w 90000"/>
                <a:gd name="connsiteY1" fmla="*/ 85883 h 90000"/>
                <a:gd name="connsiteX2" fmla="*/ 81779 w 90000"/>
                <a:gd name="connsiteY2" fmla="*/ 85883 h 90000"/>
                <a:gd name="connsiteX3" fmla="*/ 81779 w 90000"/>
                <a:gd name="connsiteY3" fmla="*/ -411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8221" y="-4117"/>
                  </a:moveTo>
                  <a:lnTo>
                    <a:pt x="-8221" y="85883"/>
                  </a:lnTo>
                  <a:lnTo>
                    <a:pt x="81779" y="85883"/>
                  </a:lnTo>
                  <a:lnTo>
                    <a:pt x="81779" y="-4117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Graphic 6">
              <a:extLst>
                <a:ext uri="{FF2B5EF4-FFF2-40B4-BE49-F238E27FC236}">
                  <a16:creationId xmlns:a16="http://schemas.microsoft.com/office/drawing/2014/main" id="{5C808EE0-B671-4051-8A69-1F189B30A0A2}"/>
                </a:ext>
              </a:extLst>
            </p:cNvPr>
            <p:cNvSpPr/>
            <p:nvPr/>
          </p:nvSpPr>
          <p:spPr>
            <a:xfrm>
              <a:off x="4488503" y="2554620"/>
              <a:ext cx="90000" cy="90000"/>
            </a:xfrm>
            <a:custGeom>
              <a:avLst/>
              <a:gdLst>
                <a:gd name="connsiteX0" fmla="*/ -8752 w 90000"/>
                <a:gd name="connsiteY0" fmla="*/ -3995 h 90000"/>
                <a:gd name="connsiteX1" fmla="*/ -8752 w 90000"/>
                <a:gd name="connsiteY1" fmla="*/ 86005 h 90000"/>
                <a:gd name="connsiteX2" fmla="*/ 81248 w 90000"/>
                <a:gd name="connsiteY2" fmla="*/ 86005 h 90000"/>
                <a:gd name="connsiteX3" fmla="*/ 81248 w 90000"/>
                <a:gd name="connsiteY3" fmla="*/ -3995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8752" y="-3995"/>
                  </a:moveTo>
                  <a:lnTo>
                    <a:pt x="-8752" y="86005"/>
                  </a:lnTo>
                  <a:lnTo>
                    <a:pt x="81248" y="86005"/>
                  </a:lnTo>
                  <a:lnTo>
                    <a:pt x="81248" y="-3995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Graphic 6">
              <a:extLst>
                <a:ext uri="{FF2B5EF4-FFF2-40B4-BE49-F238E27FC236}">
                  <a16:creationId xmlns:a16="http://schemas.microsoft.com/office/drawing/2014/main" id="{A3168049-3281-4362-BF00-ECFFA406BA6B}"/>
                </a:ext>
              </a:extLst>
            </p:cNvPr>
            <p:cNvSpPr/>
            <p:nvPr/>
          </p:nvSpPr>
          <p:spPr>
            <a:xfrm>
              <a:off x="4488503" y="2554620"/>
              <a:ext cx="90000" cy="90000"/>
            </a:xfrm>
            <a:custGeom>
              <a:avLst/>
              <a:gdLst>
                <a:gd name="connsiteX0" fmla="*/ -8752 w 90000"/>
                <a:gd name="connsiteY0" fmla="*/ -3995 h 90000"/>
                <a:gd name="connsiteX1" fmla="*/ -8752 w 90000"/>
                <a:gd name="connsiteY1" fmla="*/ 86005 h 90000"/>
                <a:gd name="connsiteX2" fmla="*/ 81248 w 90000"/>
                <a:gd name="connsiteY2" fmla="*/ 86005 h 90000"/>
                <a:gd name="connsiteX3" fmla="*/ 81248 w 90000"/>
                <a:gd name="connsiteY3" fmla="*/ -3995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8752" y="-3995"/>
                  </a:moveTo>
                  <a:lnTo>
                    <a:pt x="-8752" y="86005"/>
                  </a:lnTo>
                  <a:lnTo>
                    <a:pt x="81248" y="86005"/>
                  </a:lnTo>
                  <a:lnTo>
                    <a:pt x="81248" y="-3995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Graphic 6">
              <a:extLst>
                <a:ext uri="{FF2B5EF4-FFF2-40B4-BE49-F238E27FC236}">
                  <a16:creationId xmlns:a16="http://schemas.microsoft.com/office/drawing/2014/main" id="{F78F5B16-04D1-49B4-BBC1-BDC857DEDA4B}"/>
                </a:ext>
              </a:extLst>
            </p:cNvPr>
            <p:cNvSpPr/>
            <p:nvPr/>
          </p:nvSpPr>
          <p:spPr>
            <a:xfrm>
              <a:off x="4686863" y="2484060"/>
              <a:ext cx="89640" cy="90000"/>
            </a:xfrm>
            <a:custGeom>
              <a:avLst/>
              <a:gdLst>
                <a:gd name="connsiteX0" fmla="*/ -9282 w 89640"/>
                <a:gd name="connsiteY0" fmla="*/ -3806 h 90000"/>
                <a:gd name="connsiteX1" fmla="*/ -9282 w 89640"/>
                <a:gd name="connsiteY1" fmla="*/ 86194 h 90000"/>
                <a:gd name="connsiteX2" fmla="*/ 80358 w 89640"/>
                <a:gd name="connsiteY2" fmla="*/ 86194 h 90000"/>
                <a:gd name="connsiteX3" fmla="*/ 80358 w 89640"/>
                <a:gd name="connsiteY3" fmla="*/ -380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40" h="90000">
                  <a:moveTo>
                    <a:pt x="-9282" y="-3806"/>
                  </a:moveTo>
                  <a:lnTo>
                    <a:pt x="-9282" y="86194"/>
                  </a:lnTo>
                  <a:lnTo>
                    <a:pt x="80358" y="86194"/>
                  </a:lnTo>
                  <a:lnTo>
                    <a:pt x="80358" y="-3806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Graphic 6">
              <a:extLst>
                <a:ext uri="{FF2B5EF4-FFF2-40B4-BE49-F238E27FC236}">
                  <a16:creationId xmlns:a16="http://schemas.microsoft.com/office/drawing/2014/main" id="{CA6DB41D-076F-446E-9DAB-4B6F2750C05B}"/>
                </a:ext>
              </a:extLst>
            </p:cNvPr>
            <p:cNvSpPr/>
            <p:nvPr/>
          </p:nvSpPr>
          <p:spPr>
            <a:xfrm>
              <a:off x="4686863" y="2484060"/>
              <a:ext cx="89640" cy="90000"/>
            </a:xfrm>
            <a:custGeom>
              <a:avLst/>
              <a:gdLst>
                <a:gd name="connsiteX0" fmla="*/ -9282 w 89640"/>
                <a:gd name="connsiteY0" fmla="*/ -3806 h 90000"/>
                <a:gd name="connsiteX1" fmla="*/ -9282 w 89640"/>
                <a:gd name="connsiteY1" fmla="*/ 86194 h 90000"/>
                <a:gd name="connsiteX2" fmla="*/ 80358 w 89640"/>
                <a:gd name="connsiteY2" fmla="*/ 86194 h 90000"/>
                <a:gd name="connsiteX3" fmla="*/ 80358 w 89640"/>
                <a:gd name="connsiteY3" fmla="*/ -380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40" h="90000">
                  <a:moveTo>
                    <a:pt x="-9282" y="-3806"/>
                  </a:moveTo>
                  <a:lnTo>
                    <a:pt x="-9282" y="86194"/>
                  </a:lnTo>
                  <a:lnTo>
                    <a:pt x="80358" y="86194"/>
                  </a:lnTo>
                  <a:lnTo>
                    <a:pt x="80358" y="-3806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Graphic 6">
              <a:extLst>
                <a:ext uri="{FF2B5EF4-FFF2-40B4-BE49-F238E27FC236}">
                  <a16:creationId xmlns:a16="http://schemas.microsoft.com/office/drawing/2014/main" id="{E832ED17-7ABC-42D7-B31A-F6D053411CDA}"/>
                </a:ext>
              </a:extLst>
            </p:cNvPr>
            <p:cNvSpPr/>
            <p:nvPr/>
          </p:nvSpPr>
          <p:spPr>
            <a:xfrm>
              <a:off x="4885230" y="2466420"/>
              <a:ext cx="90000" cy="90000"/>
            </a:xfrm>
            <a:custGeom>
              <a:avLst/>
              <a:gdLst>
                <a:gd name="connsiteX0" fmla="*/ -9813 w 90000"/>
                <a:gd name="connsiteY0" fmla="*/ -3759 h 90000"/>
                <a:gd name="connsiteX1" fmla="*/ -9813 w 90000"/>
                <a:gd name="connsiteY1" fmla="*/ 86241 h 90000"/>
                <a:gd name="connsiteX2" fmla="*/ 80187 w 90000"/>
                <a:gd name="connsiteY2" fmla="*/ 86241 h 90000"/>
                <a:gd name="connsiteX3" fmla="*/ 80187 w 90000"/>
                <a:gd name="connsiteY3" fmla="*/ -3759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9813" y="-3759"/>
                  </a:moveTo>
                  <a:lnTo>
                    <a:pt x="-9813" y="86241"/>
                  </a:lnTo>
                  <a:lnTo>
                    <a:pt x="80187" y="86241"/>
                  </a:lnTo>
                  <a:lnTo>
                    <a:pt x="80187" y="-3759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Graphic 6">
              <a:extLst>
                <a:ext uri="{FF2B5EF4-FFF2-40B4-BE49-F238E27FC236}">
                  <a16:creationId xmlns:a16="http://schemas.microsoft.com/office/drawing/2014/main" id="{79A3AB58-880E-4AF7-A73D-515346F9FF3C}"/>
                </a:ext>
              </a:extLst>
            </p:cNvPr>
            <p:cNvSpPr/>
            <p:nvPr/>
          </p:nvSpPr>
          <p:spPr>
            <a:xfrm>
              <a:off x="4885230" y="2466420"/>
              <a:ext cx="90000" cy="90000"/>
            </a:xfrm>
            <a:custGeom>
              <a:avLst/>
              <a:gdLst>
                <a:gd name="connsiteX0" fmla="*/ -9813 w 90000"/>
                <a:gd name="connsiteY0" fmla="*/ -3759 h 90000"/>
                <a:gd name="connsiteX1" fmla="*/ -9813 w 90000"/>
                <a:gd name="connsiteY1" fmla="*/ 86241 h 90000"/>
                <a:gd name="connsiteX2" fmla="*/ 80187 w 90000"/>
                <a:gd name="connsiteY2" fmla="*/ 86241 h 90000"/>
                <a:gd name="connsiteX3" fmla="*/ 80187 w 90000"/>
                <a:gd name="connsiteY3" fmla="*/ -3759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9813" y="-3759"/>
                  </a:moveTo>
                  <a:lnTo>
                    <a:pt x="-9813" y="86241"/>
                  </a:lnTo>
                  <a:lnTo>
                    <a:pt x="80187" y="86241"/>
                  </a:lnTo>
                  <a:lnTo>
                    <a:pt x="80187" y="-3759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Graphic 6">
              <a:extLst>
                <a:ext uri="{FF2B5EF4-FFF2-40B4-BE49-F238E27FC236}">
                  <a16:creationId xmlns:a16="http://schemas.microsoft.com/office/drawing/2014/main" id="{5EE33F90-24BF-486D-8C01-763E0A141725}"/>
                </a:ext>
              </a:extLst>
            </p:cNvPr>
            <p:cNvSpPr/>
            <p:nvPr/>
          </p:nvSpPr>
          <p:spPr>
            <a:xfrm>
              <a:off x="5083590" y="2431140"/>
              <a:ext cx="90000" cy="90000"/>
            </a:xfrm>
            <a:custGeom>
              <a:avLst/>
              <a:gdLst>
                <a:gd name="connsiteX0" fmla="*/ -10343 w 90000"/>
                <a:gd name="connsiteY0" fmla="*/ -3665 h 90000"/>
                <a:gd name="connsiteX1" fmla="*/ -10343 w 90000"/>
                <a:gd name="connsiteY1" fmla="*/ 86335 h 90000"/>
                <a:gd name="connsiteX2" fmla="*/ 79657 w 90000"/>
                <a:gd name="connsiteY2" fmla="*/ 86335 h 90000"/>
                <a:gd name="connsiteX3" fmla="*/ 79657 w 90000"/>
                <a:gd name="connsiteY3" fmla="*/ -3665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0343" y="-3665"/>
                  </a:moveTo>
                  <a:lnTo>
                    <a:pt x="-10343" y="86335"/>
                  </a:lnTo>
                  <a:lnTo>
                    <a:pt x="79657" y="86335"/>
                  </a:lnTo>
                  <a:lnTo>
                    <a:pt x="79657" y="-3665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Graphic 6">
              <a:extLst>
                <a:ext uri="{FF2B5EF4-FFF2-40B4-BE49-F238E27FC236}">
                  <a16:creationId xmlns:a16="http://schemas.microsoft.com/office/drawing/2014/main" id="{729C0F65-E8D6-4992-AEE5-D41BD367A76B}"/>
                </a:ext>
              </a:extLst>
            </p:cNvPr>
            <p:cNvSpPr/>
            <p:nvPr/>
          </p:nvSpPr>
          <p:spPr>
            <a:xfrm>
              <a:off x="5083590" y="2431140"/>
              <a:ext cx="90000" cy="90000"/>
            </a:xfrm>
            <a:custGeom>
              <a:avLst/>
              <a:gdLst>
                <a:gd name="connsiteX0" fmla="*/ -10343 w 90000"/>
                <a:gd name="connsiteY0" fmla="*/ -3665 h 90000"/>
                <a:gd name="connsiteX1" fmla="*/ -10343 w 90000"/>
                <a:gd name="connsiteY1" fmla="*/ 86335 h 90000"/>
                <a:gd name="connsiteX2" fmla="*/ 79657 w 90000"/>
                <a:gd name="connsiteY2" fmla="*/ 86335 h 90000"/>
                <a:gd name="connsiteX3" fmla="*/ 79657 w 90000"/>
                <a:gd name="connsiteY3" fmla="*/ -3665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0343" y="-3665"/>
                  </a:moveTo>
                  <a:lnTo>
                    <a:pt x="-10343" y="86335"/>
                  </a:lnTo>
                  <a:lnTo>
                    <a:pt x="79657" y="86335"/>
                  </a:lnTo>
                  <a:lnTo>
                    <a:pt x="79657" y="-3665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Graphic 6">
              <a:extLst>
                <a:ext uri="{FF2B5EF4-FFF2-40B4-BE49-F238E27FC236}">
                  <a16:creationId xmlns:a16="http://schemas.microsoft.com/office/drawing/2014/main" id="{343F6360-2A7D-44FD-91E9-8CA88306BD2E}"/>
                </a:ext>
              </a:extLst>
            </p:cNvPr>
            <p:cNvSpPr/>
            <p:nvPr/>
          </p:nvSpPr>
          <p:spPr>
            <a:xfrm>
              <a:off x="5282310" y="2300820"/>
              <a:ext cx="90000" cy="90000"/>
            </a:xfrm>
            <a:custGeom>
              <a:avLst/>
              <a:gdLst>
                <a:gd name="connsiteX0" fmla="*/ -10874 w 90000"/>
                <a:gd name="connsiteY0" fmla="*/ -3317 h 90000"/>
                <a:gd name="connsiteX1" fmla="*/ -10874 w 90000"/>
                <a:gd name="connsiteY1" fmla="*/ 86683 h 90000"/>
                <a:gd name="connsiteX2" fmla="*/ 79126 w 90000"/>
                <a:gd name="connsiteY2" fmla="*/ 86683 h 90000"/>
                <a:gd name="connsiteX3" fmla="*/ 79126 w 90000"/>
                <a:gd name="connsiteY3" fmla="*/ -331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0874" y="-3317"/>
                  </a:moveTo>
                  <a:lnTo>
                    <a:pt x="-10874" y="86683"/>
                  </a:lnTo>
                  <a:lnTo>
                    <a:pt x="79126" y="86683"/>
                  </a:lnTo>
                  <a:lnTo>
                    <a:pt x="79126" y="-3317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Graphic 6">
              <a:extLst>
                <a:ext uri="{FF2B5EF4-FFF2-40B4-BE49-F238E27FC236}">
                  <a16:creationId xmlns:a16="http://schemas.microsoft.com/office/drawing/2014/main" id="{0A2061C9-263C-4114-AE62-7E7DD10E5E2E}"/>
                </a:ext>
              </a:extLst>
            </p:cNvPr>
            <p:cNvSpPr/>
            <p:nvPr/>
          </p:nvSpPr>
          <p:spPr>
            <a:xfrm>
              <a:off x="5282310" y="2300820"/>
              <a:ext cx="90000" cy="90000"/>
            </a:xfrm>
            <a:custGeom>
              <a:avLst/>
              <a:gdLst>
                <a:gd name="connsiteX0" fmla="*/ -10874 w 90000"/>
                <a:gd name="connsiteY0" fmla="*/ -3317 h 90000"/>
                <a:gd name="connsiteX1" fmla="*/ -10874 w 90000"/>
                <a:gd name="connsiteY1" fmla="*/ 86683 h 90000"/>
                <a:gd name="connsiteX2" fmla="*/ 79126 w 90000"/>
                <a:gd name="connsiteY2" fmla="*/ 86683 h 90000"/>
                <a:gd name="connsiteX3" fmla="*/ 79126 w 90000"/>
                <a:gd name="connsiteY3" fmla="*/ -3317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0874" y="-3317"/>
                  </a:moveTo>
                  <a:lnTo>
                    <a:pt x="-10874" y="86683"/>
                  </a:lnTo>
                  <a:lnTo>
                    <a:pt x="79126" y="86683"/>
                  </a:lnTo>
                  <a:lnTo>
                    <a:pt x="79126" y="-3317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Graphic 6">
              <a:extLst>
                <a:ext uri="{FF2B5EF4-FFF2-40B4-BE49-F238E27FC236}">
                  <a16:creationId xmlns:a16="http://schemas.microsoft.com/office/drawing/2014/main" id="{D74A5B10-0652-4FBE-A37A-A56E7D0365DC}"/>
                </a:ext>
              </a:extLst>
            </p:cNvPr>
            <p:cNvSpPr/>
            <p:nvPr/>
          </p:nvSpPr>
          <p:spPr>
            <a:xfrm>
              <a:off x="5480670" y="2223420"/>
              <a:ext cx="90000" cy="90000"/>
            </a:xfrm>
            <a:custGeom>
              <a:avLst/>
              <a:gdLst>
                <a:gd name="connsiteX0" fmla="*/ -11404 w 90000"/>
                <a:gd name="connsiteY0" fmla="*/ -3110 h 90000"/>
                <a:gd name="connsiteX1" fmla="*/ -11404 w 90000"/>
                <a:gd name="connsiteY1" fmla="*/ 86890 h 90000"/>
                <a:gd name="connsiteX2" fmla="*/ 78596 w 90000"/>
                <a:gd name="connsiteY2" fmla="*/ 86890 h 90000"/>
                <a:gd name="connsiteX3" fmla="*/ 78596 w 90000"/>
                <a:gd name="connsiteY3" fmla="*/ -311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1404" y="-3110"/>
                  </a:moveTo>
                  <a:lnTo>
                    <a:pt x="-11404" y="86890"/>
                  </a:lnTo>
                  <a:lnTo>
                    <a:pt x="78596" y="86890"/>
                  </a:lnTo>
                  <a:lnTo>
                    <a:pt x="78596" y="-3110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Graphic 6">
              <a:extLst>
                <a:ext uri="{FF2B5EF4-FFF2-40B4-BE49-F238E27FC236}">
                  <a16:creationId xmlns:a16="http://schemas.microsoft.com/office/drawing/2014/main" id="{43423531-F60C-4A2C-8C32-7896CD2069B4}"/>
                </a:ext>
              </a:extLst>
            </p:cNvPr>
            <p:cNvSpPr/>
            <p:nvPr/>
          </p:nvSpPr>
          <p:spPr>
            <a:xfrm>
              <a:off x="5480670" y="2223420"/>
              <a:ext cx="90000" cy="90000"/>
            </a:xfrm>
            <a:custGeom>
              <a:avLst/>
              <a:gdLst>
                <a:gd name="connsiteX0" fmla="*/ -11404 w 90000"/>
                <a:gd name="connsiteY0" fmla="*/ -3110 h 90000"/>
                <a:gd name="connsiteX1" fmla="*/ -11404 w 90000"/>
                <a:gd name="connsiteY1" fmla="*/ 86890 h 90000"/>
                <a:gd name="connsiteX2" fmla="*/ 78596 w 90000"/>
                <a:gd name="connsiteY2" fmla="*/ 86890 h 90000"/>
                <a:gd name="connsiteX3" fmla="*/ 78596 w 90000"/>
                <a:gd name="connsiteY3" fmla="*/ -311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1404" y="-3110"/>
                  </a:moveTo>
                  <a:lnTo>
                    <a:pt x="-11404" y="86890"/>
                  </a:lnTo>
                  <a:lnTo>
                    <a:pt x="78596" y="86890"/>
                  </a:lnTo>
                  <a:lnTo>
                    <a:pt x="78596" y="-3110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Graphic 6">
              <a:extLst>
                <a:ext uri="{FF2B5EF4-FFF2-40B4-BE49-F238E27FC236}">
                  <a16:creationId xmlns:a16="http://schemas.microsoft.com/office/drawing/2014/main" id="{D94BCBF6-F462-4BC8-9E84-8AF9F07EC68D}"/>
                </a:ext>
              </a:extLst>
            </p:cNvPr>
            <p:cNvSpPr/>
            <p:nvPr/>
          </p:nvSpPr>
          <p:spPr>
            <a:xfrm>
              <a:off x="5679030" y="2209380"/>
              <a:ext cx="90000" cy="90000"/>
            </a:xfrm>
            <a:custGeom>
              <a:avLst/>
              <a:gdLst>
                <a:gd name="connsiteX0" fmla="*/ -11934 w 90000"/>
                <a:gd name="connsiteY0" fmla="*/ -3072 h 90000"/>
                <a:gd name="connsiteX1" fmla="*/ -11934 w 90000"/>
                <a:gd name="connsiteY1" fmla="*/ 86928 h 90000"/>
                <a:gd name="connsiteX2" fmla="*/ 78066 w 90000"/>
                <a:gd name="connsiteY2" fmla="*/ 86928 h 90000"/>
                <a:gd name="connsiteX3" fmla="*/ 78066 w 90000"/>
                <a:gd name="connsiteY3" fmla="*/ -3072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1934" y="-3072"/>
                  </a:moveTo>
                  <a:lnTo>
                    <a:pt x="-11934" y="86928"/>
                  </a:lnTo>
                  <a:lnTo>
                    <a:pt x="78066" y="86928"/>
                  </a:lnTo>
                  <a:lnTo>
                    <a:pt x="78066" y="-3072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Graphic 6">
              <a:extLst>
                <a:ext uri="{FF2B5EF4-FFF2-40B4-BE49-F238E27FC236}">
                  <a16:creationId xmlns:a16="http://schemas.microsoft.com/office/drawing/2014/main" id="{DED8519F-1F95-479C-83BE-26A948515788}"/>
                </a:ext>
              </a:extLst>
            </p:cNvPr>
            <p:cNvSpPr/>
            <p:nvPr/>
          </p:nvSpPr>
          <p:spPr>
            <a:xfrm>
              <a:off x="5679030" y="2209380"/>
              <a:ext cx="90000" cy="90000"/>
            </a:xfrm>
            <a:custGeom>
              <a:avLst/>
              <a:gdLst>
                <a:gd name="connsiteX0" fmla="*/ -11934 w 90000"/>
                <a:gd name="connsiteY0" fmla="*/ -3072 h 90000"/>
                <a:gd name="connsiteX1" fmla="*/ -11934 w 90000"/>
                <a:gd name="connsiteY1" fmla="*/ 86928 h 90000"/>
                <a:gd name="connsiteX2" fmla="*/ 78066 w 90000"/>
                <a:gd name="connsiteY2" fmla="*/ 86928 h 90000"/>
                <a:gd name="connsiteX3" fmla="*/ 78066 w 90000"/>
                <a:gd name="connsiteY3" fmla="*/ -3072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1934" y="-3072"/>
                  </a:moveTo>
                  <a:lnTo>
                    <a:pt x="-11934" y="86928"/>
                  </a:lnTo>
                  <a:lnTo>
                    <a:pt x="78066" y="86928"/>
                  </a:lnTo>
                  <a:lnTo>
                    <a:pt x="78066" y="-3072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Graphic 6">
              <a:extLst>
                <a:ext uri="{FF2B5EF4-FFF2-40B4-BE49-F238E27FC236}">
                  <a16:creationId xmlns:a16="http://schemas.microsoft.com/office/drawing/2014/main" id="{53279C75-CFE0-47C6-9100-E317959D7F7D}"/>
                </a:ext>
              </a:extLst>
            </p:cNvPr>
            <p:cNvSpPr/>
            <p:nvPr/>
          </p:nvSpPr>
          <p:spPr>
            <a:xfrm>
              <a:off x="5877751" y="2124780"/>
              <a:ext cx="90000" cy="90000"/>
            </a:xfrm>
            <a:custGeom>
              <a:avLst/>
              <a:gdLst>
                <a:gd name="connsiteX0" fmla="*/ -12465 w 90000"/>
                <a:gd name="connsiteY0" fmla="*/ -2846 h 90000"/>
                <a:gd name="connsiteX1" fmla="*/ -12465 w 90000"/>
                <a:gd name="connsiteY1" fmla="*/ 87154 h 90000"/>
                <a:gd name="connsiteX2" fmla="*/ 77535 w 90000"/>
                <a:gd name="connsiteY2" fmla="*/ 87154 h 90000"/>
                <a:gd name="connsiteX3" fmla="*/ 77535 w 90000"/>
                <a:gd name="connsiteY3" fmla="*/ -284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2465" y="-2846"/>
                  </a:moveTo>
                  <a:lnTo>
                    <a:pt x="-12465" y="87154"/>
                  </a:lnTo>
                  <a:lnTo>
                    <a:pt x="77535" y="87154"/>
                  </a:lnTo>
                  <a:lnTo>
                    <a:pt x="77535" y="-2846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Graphic 6">
              <a:extLst>
                <a:ext uri="{FF2B5EF4-FFF2-40B4-BE49-F238E27FC236}">
                  <a16:creationId xmlns:a16="http://schemas.microsoft.com/office/drawing/2014/main" id="{DAF755D7-28B6-4560-AF15-F3AFC41B3FE0}"/>
                </a:ext>
              </a:extLst>
            </p:cNvPr>
            <p:cNvSpPr/>
            <p:nvPr/>
          </p:nvSpPr>
          <p:spPr>
            <a:xfrm>
              <a:off x="5877751" y="2124780"/>
              <a:ext cx="90000" cy="90000"/>
            </a:xfrm>
            <a:custGeom>
              <a:avLst/>
              <a:gdLst>
                <a:gd name="connsiteX0" fmla="*/ -12465 w 90000"/>
                <a:gd name="connsiteY0" fmla="*/ -2846 h 90000"/>
                <a:gd name="connsiteX1" fmla="*/ -12465 w 90000"/>
                <a:gd name="connsiteY1" fmla="*/ 87154 h 90000"/>
                <a:gd name="connsiteX2" fmla="*/ 77535 w 90000"/>
                <a:gd name="connsiteY2" fmla="*/ 87154 h 90000"/>
                <a:gd name="connsiteX3" fmla="*/ 77535 w 90000"/>
                <a:gd name="connsiteY3" fmla="*/ -284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2465" y="-2846"/>
                  </a:moveTo>
                  <a:lnTo>
                    <a:pt x="-12465" y="87154"/>
                  </a:lnTo>
                  <a:lnTo>
                    <a:pt x="77535" y="87154"/>
                  </a:lnTo>
                  <a:lnTo>
                    <a:pt x="77535" y="-2846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Graphic 6">
              <a:extLst>
                <a:ext uri="{FF2B5EF4-FFF2-40B4-BE49-F238E27FC236}">
                  <a16:creationId xmlns:a16="http://schemas.microsoft.com/office/drawing/2014/main" id="{31BB5C2D-DF36-4D2F-99E0-1FB5F53D3F4D}"/>
                </a:ext>
              </a:extLst>
            </p:cNvPr>
            <p:cNvSpPr/>
            <p:nvPr/>
          </p:nvSpPr>
          <p:spPr>
            <a:xfrm>
              <a:off x="6076111" y="2082300"/>
              <a:ext cx="90000" cy="90000"/>
            </a:xfrm>
            <a:custGeom>
              <a:avLst/>
              <a:gdLst>
                <a:gd name="connsiteX0" fmla="*/ -12996 w 90000"/>
                <a:gd name="connsiteY0" fmla="*/ -2733 h 90000"/>
                <a:gd name="connsiteX1" fmla="*/ -12996 w 90000"/>
                <a:gd name="connsiteY1" fmla="*/ 87267 h 90000"/>
                <a:gd name="connsiteX2" fmla="*/ 77004 w 90000"/>
                <a:gd name="connsiteY2" fmla="*/ 87267 h 90000"/>
                <a:gd name="connsiteX3" fmla="*/ 77004 w 90000"/>
                <a:gd name="connsiteY3" fmla="*/ -2733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2996" y="-2733"/>
                  </a:moveTo>
                  <a:lnTo>
                    <a:pt x="-12996" y="87267"/>
                  </a:lnTo>
                  <a:lnTo>
                    <a:pt x="77004" y="87267"/>
                  </a:lnTo>
                  <a:lnTo>
                    <a:pt x="77004" y="-2733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Graphic 6">
              <a:extLst>
                <a:ext uri="{FF2B5EF4-FFF2-40B4-BE49-F238E27FC236}">
                  <a16:creationId xmlns:a16="http://schemas.microsoft.com/office/drawing/2014/main" id="{FD3B6A0E-3F2D-4888-A8E3-912FF04460D6}"/>
                </a:ext>
              </a:extLst>
            </p:cNvPr>
            <p:cNvSpPr/>
            <p:nvPr/>
          </p:nvSpPr>
          <p:spPr>
            <a:xfrm>
              <a:off x="6076111" y="2082300"/>
              <a:ext cx="90000" cy="90000"/>
            </a:xfrm>
            <a:custGeom>
              <a:avLst/>
              <a:gdLst>
                <a:gd name="connsiteX0" fmla="*/ -12996 w 90000"/>
                <a:gd name="connsiteY0" fmla="*/ -2733 h 90000"/>
                <a:gd name="connsiteX1" fmla="*/ -12996 w 90000"/>
                <a:gd name="connsiteY1" fmla="*/ 87267 h 90000"/>
                <a:gd name="connsiteX2" fmla="*/ 77004 w 90000"/>
                <a:gd name="connsiteY2" fmla="*/ 87267 h 90000"/>
                <a:gd name="connsiteX3" fmla="*/ 77004 w 90000"/>
                <a:gd name="connsiteY3" fmla="*/ -2733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2996" y="-2733"/>
                  </a:moveTo>
                  <a:lnTo>
                    <a:pt x="-12996" y="87267"/>
                  </a:lnTo>
                  <a:lnTo>
                    <a:pt x="77004" y="87267"/>
                  </a:lnTo>
                  <a:lnTo>
                    <a:pt x="77004" y="-2733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Graphic 6">
              <a:extLst>
                <a:ext uri="{FF2B5EF4-FFF2-40B4-BE49-F238E27FC236}">
                  <a16:creationId xmlns:a16="http://schemas.microsoft.com/office/drawing/2014/main" id="{CF52A9E4-6FA6-4B4D-958F-B18306595479}"/>
                </a:ext>
              </a:extLst>
            </p:cNvPr>
            <p:cNvSpPr/>
            <p:nvPr/>
          </p:nvSpPr>
          <p:spPr>
            <a:xfrm>
              <a:off x="6274831" y="1945140"/>
              <a:ext cx="90000" cy="90000"/>
            </a:xfrm>
            <a:custGeom>
              <a:avLst/>
              <a:gdLst>
                <a:gd name="connsiteX0" fmla="*/ -13527 w 90000"/>
                <a:gd name="connsiteY0" fmla="*/ -2366 h 90000"/>
                <a:gd name="connsiteX1" fmla="*/ -13527 w 90000"/>
                <a:gd name="connsiteY1" fmla="*/ 87634 h 90000"/>
                <a:gd name="connsiteX2" fmla="*/ 76473 w 90000"/>
                <a:gd name="connsiteY2" fmla="*/ 87634 h 90000"/>
                <a:gd name="connsiteX3" fmla="*/ 76473 w 90000"/>
                <a:gd name="connsiteY3" fmla="*/ -236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3527" y="-2366"/>
                  </a:moveTo>
                  <a:lnTo>
                    <a:pt x="-13527" y="87634"/>
                  </a:lnTo>
                  <a:lnTo>
                    <a:pt x="76473" y="87634"/>
                  </a:lnTo>
                  <a:lnTo>
                    <a:pt x="76473" y="-2366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Graphic 6">
              <a:extLst>
                <a:ext uri="{FF2B5EF4-FFF2-40B4-BE49-F238E27FC236}">
                  <a16:creationId xmlns:a16="http://schemas.microsoft.com/office/drawing/2014/main" id="{049AB9ED-AFDE-41C8-8C90-D67D90025E3D}"/>
                </a:ext>
              </a:extLst>
            </p:cNvPr>
            <p:cNvSpPr/>
            <p:nvPr/>
          </p:nvSpPr>
          <p:spPr>
            <a:xfrm>
              <a:off x="6274831" y="1945140"/>
              <a:ext cx="90000" cy="90000"/>
            </a:xfrm>
            <a:custGeom>
              <a:avLst/>
              <a:gdLst>
                <a:gd name="connsiteX0" fmla="*/ -13527 w 90000"/>
                <a:gd name="connsiteY0" fmla="*/ -2366 h 90000"/>
                <a:gd name="connsiteX1" fmla="*/ -13527 w 90000"/>
                <a:gd name="connsiteY1" fmla="*/ 87634 h 90000"/>
                <a:gd name="connsiteX2" fmla="*/ 76473 w 90000"/>
                <a:gd name="connsiteY2" fmla="*/ 87634 h 90000"/>
                <a:gd name="connsiteX3" fmla="*/ 76473 w 90000"/>
                <a:gd name="connsiteY3" fmla="*/ -236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3527" y="-2366"/>
                  </a:moveTo>
                  <a:lnTo>
                    <a:pt x="-13527" y="87634"/>
                  </a:lnTo>
                  <a:lnTo>
                    <a:pt x="76473" y="87634"/>
                  </a:lnTo>
                  <a:lnTo>
                    <a:pt x="76473" y="-2366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Graphic 6">
              <a:extLst>
                <a:ext uri="{FF2B5EF4-FFF2-40B4-BE49-F238E27FC236}">
                  <a16:creationId xmlns:a16="http://schemas.microsoft.com/office/drawing/2014/main" id="{24487A9B-1DA2-493C-BB3D-429DB9AF28ED}"/>
                </a:ext>
              </a:extLst>
            </p:cNvPr>
            <p:cNvSpPr/>
            <p:nvPr/>
          </p:nvSpPr>
          <p:spPr>
            <a:xfrm>
              <a:off x="6473191" y="1843980"/>
              <a:ext cx="90000" cy="90000"/>
            </a:xfrm>
            <a:custGeom>
              <a:avLst/>
              <a:gdLst>
                <a:gd name="connsiteX0" fmla="*/ -14057 w 90000"/>
                <a:gd name="connsiteY0" fmla="*/ -2096 h 90000"/>
                <a:gd name="connsiteX1" fmla="*/ -14057 w 90000"/>
                <a:gd name="connsiteY1" fmla="*/ 87904 h 90000"/>
                <a:gd name="connsiteX2" fmla="*/ 75943 w 90000"/>
                <a:gd name="connsiteY2" fmla="*/ 87904 h 90000"/>
                <a:gd name="connsiteX3" fmla="*/ 75943 w 90000"/>
                <a:gd name="connsiteY3" fmla="*/ -209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4057" y="-2096"/>
                  </a:moveTo>
                  <a:lnTo>
                    <a:pt x="-14057" y="87904"/>
                  </a:lnTo>
                  <a:lnTo>
                    <a:pt x="75943" y="87904"/>
                  </a:lnTo>
                  <a:lnTo>
                    <a:pt x="75943" y="-2096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Graphic 6">
              <a:extLst>
                <a:ext uri="{FF2B5EF4-FFF2-40B4-BE49-F238E27FC236}">
                  <a16:creationId xmlns:a16="http://schemas.microsoft.com/office/drawing/2014/main" id="{6D944697-7C3D-48B6-844E-E12971D99247}"/>
                </a:ext>
              </a:extLst>
            </p:cNvPr>
            <p:cNvSpPr/>
            <p:nvPr/>
          </p:nvSpPr>
          <p:spPr>
            <a:xfrm>
              <a:off x="6473191" y="1843980"/>
              <a:ext cx="90000" cy="90000"/>
            </a:xfrm>
            <a:custGeom>
              <a:avLst/>
              <a:gdLst>
                <a:gd name="connsiteX0" fmla="*/ -14057 w 90000"/>
                <a:gd name="connsiteY0" fmla="*/ -2096 h 90000"/>
                <a:gd name="connsiteX1" fmla="*/ -14057 w 90000"/>
                <a:gd name="connsiteY1" fmla="*/ 87904 h 90000"/>
                <a:gd name="connsiteX2" fmla="*/ 75943 w 90000"/>
                <a:gd name="connsiteY2" fmla="*/ 87904 h 90000"/>
                <a:gd name="connsiteX3" fmla="*/ 75943 w 90000"/>
                <a:gd name="connsiteY3" fmla="*/ -209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4057" y="-2096"/>
                  </a:moveTo>
                  <a:lnTo>
                    <a:pt x="-14057" y="87904"/>
                  </a:lnTo>
                  <a:lnTo>
                    <a:pt x="75943" y="87904"/>
                  </a:lnTo>
                  <a:lnTo>
                    <a:pt x="75943" y="-2096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Graphic 6">
              <a:extLst>
                <a:ext uri="{FF2B5EF4-FFF2-40B4-BE49-F238E27FC236}">
                  <a16:creationId xmlns:a16="http://schemas.microsoft.com/office/drawing/2014/main" id="{FBC16DCD-57CB-418B-B91A-348F2586A854}"/>
                </a:ext>
              </a:extLst>
            </p:cNvPr>
            <p:cNvSpPr/>
            <p:nvPr/>
          </p:nvSpPr>
          <p:spPr>
            <a:xfrm>
              <a:off x="6671911" y="1827060"/>
              <a:ext cx="90000" cy="90000"/>
            </a:xfrm>
            <a:custGeom>
              <a:avLst/>
              <a:gdLst>
                <a:gd name="connsiteX0" fmla="*/ -14588 w 90000"/>
                <a:gd name="connsiteY0" fmla="*/ -2050 h 90000"/>
                <a:gd name="connsiteX1" fmla="*/ -14588 w 90000"/>
                <a:gd name="connsiteY1" fmla="*/ 87950 h 90000"/>
                <a:gd name="connsiteX2" fmla="*/ 75412 w 90000"/>
                <a:gd name="connsiteY2" fmla="*/ 87950 h 90000"/>
                <a:gd name="connsiteX3" fmla="*/ 75412 w 90000"/>
                <a:gd name="connsiteY3" fmla="*/ -205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4588" y="-2050"/>
                  </a:moveTo>
                  <a:lnTo>
                    <a:pt x="-14588" y="87950"/>
                  </a:lnTo>
                  <a:lnTo>
                    <a:pt x="75412" y="87950"/>
                  </a:lnTo>
                  <a:lnTo>
                    <a:pt x="75412" y="-2050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Graphic 6">
              <a:extLst>
                <a:ext uri="{FF2B5EF4-FFF2-40B4-BE49-F238E27FC236}">
                  <a16:creationId xmlns:a16="http://schemas.microsoft.com/office/drawing/2014/main" id="{B74A9E5D-A3BA-4745-9C31-11CD5379F7EE}"/>
                </a:ext>
              </a:extLst>
            </p:cNvPr>
            <p:cNvSpPr/>
            <p:nvPr/>
          </p:nvSpPr>
          <p:spPr>
            <a:xfrm>
              <a:off x="6671911" y="1827060"/>
              <a:ext cx="90000" cy="90000"/>
            </a:xfrm>
            <a:custGeom>
              <a:avLst/>
              <a:gdLst>
                <a:gd name="connsiteX0" fmla="*/ -14588 w 90000"/>
                <a:gd name="connsiteY0" fmla="*/ -2050 h 90000"/>
                <a:gd name="connsiteX1" fmla="*/ -14588 w 90000"/>
                <a:gd name="connsiteY1" fmla="*/ 87950 h 90000"/>
                <a:gd name="connsiteX2" fmla="*/ 75412 w 90000"/>
                <a:gd name="connsiteY2" fmla="*/ 87950 h 90000"/>
                <a:gd name="connsiteX3" fmla="*/ 75412 w 90000"/>
                <a:gd name="connsiteY3" fmla="*/ -2050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4588" y="-2050"/>
                  </a:moveTo>
                  <a:lnTo>
                    <a:pt x="-14588" y="87950"/>
                  </a:lnTo>
                  <a:lnTo>
                    <a:pt x="75412" y="87950"/>
                  </a:lnTo>
                  <a:lnTo>
                    <a:pt x="75412" y="-2050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Graphic 6">
              <a:extLst>
                <a:ext uri="{FF2B5EF4-FFF2-40B4-BE49-F238E27FC236}">
                  <a16:creationId xmlns:a16="http://schemas.microsoft.com/office/drawing/2014/main" id="{B00F8FDA-49E2-4933-9660-75ECE404E4DE}"/>
                </a:ext>
              </a:extLst>
            </p:cNvPr>
            <p:cNvSpPr/>
            <p:nvPr/>
          </p:nvSpPr>
          <p:spPr>
            <a:xfrm>
              <a:off x="6870271" y="1753620"/>
              <a:ext cx="90000" cy="90000"/>
            </a:xfrm>
            <a:custGeom>
              <a:avLst/>
              <a:gdLst>
                <a:gd name="connsiteX0" fmla="*/ -15118 w 90000"/>
                <a:gd name="connsiteY0" fmla="*/ -1854 h 90000"/>
                <a:gd name="connsiteX1" fmla="*/ -15118 w 90000"/>
                <a:gd name="connsiteY1" fmla="*/ 88146 h 90000"/>
                <a:gd name="connsiteX2" fmla="*/ 74882 w 90000"/>
                <a:gd name="connsiteY2" fmla="*/ 88146 h 90000"/>
                <a:gd name="connsiteX3" fmla="*/ 74882 w 90000"/>
                <a:gd name="connsiteY3" fmla="*/ -1854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5118" y="-1854"/>
                  </a:moveTo>
                  <a:lnTo>
                    <a:pt x="-15118" y="88146"/>
                  </a:lnTo>
                  <a:lnTo>
                    <a:pt x="74882" y="88146"/>
                  </a:lnTo>
                  <a:lnTo>
                    <a:pt x="74882" y="-1854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Graphic 6">
              <a:extLst>
                <a:ext uri="{FF2B5EF4-FFF2-40B4-BE49-F238E27FC236}">
                  <a16:creationId xmlns:a16="http://schemas.microsoft.com/office/drawing/2014/main" id="{7428CBF5-EA52-470C-B958-DA73E795F59C}"/>
                </a:ext>
              </a:extLst>
            </p:cNvPr>
            <p:cNvSpPr/>
            <p:nvPr/>
          </p:nvSpPr>
          <p:spPr>
            <a:xfrm>
              <a:off x="6870271" y="1753620"/>
              <a:ext cx="90000" cy="90000"/>
            </a:xfrm>
            <a:custGeom>
              <a:avLst/>
              <a:gdLst>
                <a:gd name="connsiteX0" fmla="*/ -15118 w 90000"/>
                <a:gd name="connsiteY0" fmla="*/ -1854 h 90000"/>
                <a:gd name="connsiteX1" fmla="*/ -15118 w 90000"/>
                <a:gd name="connsiteY1" fmla="*/ 88146 h 90000"/>
                <a:gd name="connsiteX2" fmla="*/ 74882 w 90000"/>
                <a:gd name="connsiteY2" fmla="*/ 88146 h 90000"/>
                <a:gd name="connsiteX3" fmla="*/ 74882 w 90000"/>
                <a:gd name="connsiteY3" fmla="*/ -1854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5118" y="-1854"/>
                  </a:moveTo>
                  <a:lnTo>
                    <a:pt x="-15118" y="88146"/>
                  </a:lnTo>
                  <a:lnTo>
                    <a:pt x="74882" y="88146"/>
                  </a:lnTo>
                  <a:lnTo>
                    <a:pt x="74882" y="-1854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Graphic 6">
              <a:extLst>
                <a:ext uri="{FF2B5EF4-FFF2-40B4-BE49-F238E27FC236}">
                  <a16:creationId xmlns:a16="http://schemas.microsoft.com/office/drawing/2014/main" id="{FF7C6809-2D84-4B1C-820F-DD73090A837B}"/>
                </a:ext>
              </a:extLst>
            </p:cNvPr>
            <p:cNvSpPr/>
            <p:nvPr/>
          </p:nvSpPr>
          <p:spPr>
            <a:xfrm>
              <a:off x="7068991" y="1668300"/>
              <a:ext cx="90000" cy="90000"/>
            </a:xfrm>
            <a:custGeom>
              <a:avLst/>
              <a:gdLst>
                <a:gd name="connsiteX0" fmla="*/ -15649 w 90000"/>
                <a:gd name="connsiteY0" fmla="*/ -1626 h 90000"/>
                <a:gd name="connsiteX1" fmla="*/ -15649 w 90000"/>
                <a:gd name="connsiteY1" fmla="*/ 88374 h 90000"/>
                <a:gd name="connsiteX2" fmla="*/ 74351 w 90000"/>
                <a:gd name="connsiteY2" fmla="*/ 88374 h 90000"/>
                <a:gd name="connsiteX3" fmla="*/ 74351 w 90000"/>
                <a:gd name="connsiteY3" fmla="*/ -162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5649" y="-1626"/>
                  </a:moveTo>
                  <a:lnTo>
                    <a:pt x="-15649" y="88374"/>
                  </a:lnTo>
                  <a:lnTo>
                    <a:pt x="74351" y="88374"/>
                  </a:lnTo>
                  <a:lnTo>
                    <a:pt x="74351" y="-1626"/>
                  </a:lnTo>
                  <a:close/>
                </a:path>
              </a:pathLst>
            </a:custGeom>
            <a:solidFill>
              <a:srgbClr val="004586"/>
            </a:solidFill>
            <a:ln w="10160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Graphic 6">
              <a:extLst>
                <a:ext uri="{FF2B5EF4-FFF2-40B4-BE49-F238E27FC236}">
                  <a16:creationId xmlns:a16="http://schemas.microsoft.com/office/drawing/2014/main" id="{35A6A386-6FE4-4937-9F84-3194C66ABE31}"/>
                </a:ext>
              </a:extLst>
            </p:cNvPr>
            <p:cNvSpPr/>
            <p:nvPr/>
          </p:nvSpPr>
          <p:spPr>
            <a:xfrm>
              <a:off x="7068991" y="1668300"/>
              <a:ext cx="90000" cy="90000"/>
            </a:xfrm>
            <a:custGeom>
              <a:avLst/>
              <a:gdLst>
                <a:gd name="connsiteX0" fmla="*/ -15649 w 90000"/>
                <a:gd name="connsiteY0" fmla="*/ -1626 h 90000"/>
                <a:gd name="connsiteX1" fmla="*/ -15649 w 90000"/>
                <a:gd name="connsiteY1" fmla="*/ 88374 h 90000"/>
                <a:gd name="connsiteX2" fmla="*/ 74351 w 90000"/>
                <a:gd name="connsiteY2" fmla="*/ 88374 h 90000"/>
                <a:gd name="connsiteX3" fmla="*/ 74351 w 90000"/>
                <a:gd name="connsiteY3" fmla="*/ -1626 h 9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00" h="90000">
                  <a:moveTo>
                    <a:pt x="-15649" y="-1626"/>
                  </a:moveTo>
                  <a:lnTo>
                    <a:pt x="-15649" y="88374"/>
                  </a:lnTo>
                  <a:lnTo>
                    <a:pt x="74351" y="88374"/>
                  </a:lnTo>
                  <a:lnTo>
                    <a:pt x="74351" y="-1626"/>
                  </a:lnTo>
                  <a:close/>
                </a:path>
              </a:pathLst>
            </a:custGeom>
            <a:noFill/>
            <a:ln w="10160" cap="flat">
              <a:solidFill>
                <a:srgbClr val="00458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Graphic 6">
              <a:extLst>
                <a:ext uri="{FF2B5EF4-FFF2-40B4-BE49-F238E27FC236}">
                  <a16:creationId xmlns:a16="http://schemas.microsoft.com/office/drawing/2014/main" id="{1286A6B6-3FB4-4922-B722-D302059A11F6}"/>
                </a:ext>
              </a:extLst>
            </p:cNvPr>
            <p:cNvSpPr txBox="1"/>
            <p:nvPr/>
          </p:nvSpPr>
          <p:spPr>
            <a:xfrm rot="18905999">
              <a:off x="2241052" y="4899457"/>
              <a:ext cx="45717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Year</a:t>
              </a:r>
            </a:p>
          </p:txBody>
        </p:sp>
        <p:sp>
          <p:nvSpPr>
            <p:cNvPr id="132" name="Graphic 6">
              <a:extLst>
                <a:ext uri="{FF2B5EF4-FFF2-40B4-BE49-F238E27FC236}">
                  <a16:creationId xmlns:a16="http://schemas.microsoft.com/office/drawing/2014/main" id="{7EEE972A-4ED9-4A79-9797-5F06E335E7CA}"/>
                </a:ext>
              </a:extLst>
            </p:cNvPr>
            <p:cNvSpPr txBox="1"/>
            <p:nvPr/>
          </p:nvSpPr>
          <p:spPr>
            <a:xfrm rot="18905999">
              <a:off x="2420294" y="4910605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1971</a:t>
              </a:r>
            </a:p>
          </p:txBody>
        </p:sp>
        <p:sp>
          <p:nvSpPr>
            <p:cNvPr id="133" name="Graphic 6">
              <a:extLst>
                <a:ext uri="{FF2B5EF4-FFF2-40B4-BE49-F238E27FC236}">
                  <a16:creationId xmlns:a16="http://schemas.microsoft.com/office/drawing/2014/main" id="{58DEB8D9-55D4-4BEC-9E66-A396D60D6D56}"/>
                </a:ext>
              </a:extLst>
            </p:cNvPr>
            <p:cNvSpPr txBox="1"/>
            <p:nvPr/>
          </p:nvSpPr>
          <p:spPr>
            <a:xfrm rot="18905999">
              <a:off x="2618647" y="4910595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1972</a:t>
              </a:r>
            </a:p>
          </p:txBody>
        </p:sp>
        <p:sp>
          <p:nvSpPr>
            <p:cNvPr id="134" name="Graphic 6">
              <a:extLst>
                <a:ext uri="{FF2B5EF4-FFF2-40B4-BE49-F238E27FC236}">
                  <a16:creationId xmlns:a16="http://schemas.microsoft.com/office/drawing/2014/main" id="{A6690147-9148-4687-B3C8-4D9749AEFBF9}"/>
                </a:ext>
              </a:extLst>
            </p:cNvPr>
            <p:cNvSpPr txBox="1"/>
            <p:nvPr/>
          </p:nvSpPr>
          <p:spPr>
            <a:xfrm rot="18905999">
              <a:off x="2817381" y="4910611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1974</a:t>
              </a:r>
            </a:p>
          </p:txBody>
        </p:sp>
        <p:sp>
          <p:nvSpPr>
            <p:cNvPr id="135" name="Graphic 6">
              <a:extLst>
                <a:ext uri="{FF2B5EF4-FFF2-40B4-BE49-F238E27FC236}">
                  <a16:creationId xmlns:a16="http://schemas.microsoft.com/office/drawing/2014/main" id="{F5B728C4-F19B-4F9C-AB22-7ECB21CEB55F}"/>
                </a:ext>
              </a:extLst>
            </p:cNvPr>
            <p:cNvSpPr txBox="1"/>
            <p:nvPr/>
          </p:nvSpPr>
          <p:spPr>
            <a:xfrm rot="18905999">
              <a:off x="3015733" y="4910600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1979</a:t>
              </a:r>
            </a:p>
          </p:txBody>
        </p:sp>
        <p:sp>
          <p:nvSpPr>
            <p:cNvPr id="136" name="Graphic 6">
              <a:extLst>
                <a:ext uri="{FF2B5EF4-FFF2-40B4-BE49-F238E27FC236}">
                  <a16:creationId xmlns:a16="http://schemas.microsoft.com/office/drawing/2014/main" id="{7BF57564-EFA5-43C4-93E1-C5EC402B38E7}"/>
                </a:ext>
              </a:extLst>
            </p:cNvPr>
            <p:cNvSpPr txBox="1"/>
            <p:nvPr/>
          </p:nvSpPr>
          <p:spPr>
            <a:xfrm rot="18905999">
              <a:off x="3214442" y="4910591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1982</a:t>
              </a:r>
            </a:p>
          </p:txBody>
        </p:sp>
        <p:sp>
          <p:nvSpPr>
            <p:cNvPr id="137" name="Graphic 6">
              <a:extLst>
                <a:ext uri="{FF2B5EF4-FFF2-40B4-BE49-F238E27FC236}">
                  <a16:creationId xmlns:a16="http://schemas.microsoft.com/office/drawing/2014/main" id="{70BC2795-FB61-4457-8C0E-4C4B1221B315}"/>
                </a:ext>
              </a:extLst>
            </p:cNvPr>
            <p:cNvSpPr txBox="1"/>
            <p:nvPr/>
          </p:nvSpPr>
          <p:spPr>
            <a:xfrm rot="18905999">
              <a:off x="3412820" y="4910606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1985</a:t>
              </a:r>
            </a:p>
          </p:txBody>
        </p:sp>
        <p:sp>
          <p:nvSpPr>
            <p:cNvPr id="138" name="Graphic 6">
              <a:extLst>
                <a:ext uri="{FF2B5EF4-FFF2-40B4-BE49-F238E27FC236}">
                  <a16:creationId xmlns:a16="http://schemas.microsoft.com/office/drawing/2014/main" id="{737BC12B-7C9A-407E-9486-E435DF79252E}"/>
                </a:ext>
              </a:extLst>
            </p:cNvPr>
            <p:cNvSpPr txBox="1"/>
            <p:nvPr/>
          </p:nvSpPr>
          <p:spPr>
            <a:xfrm rot="18905999">
              <a:off x="3611529" y="4910597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1989</a:t>
              </a:r>
            </a:p>
          </p:txBody>
        </p:sp>
        <p:sp>
          <p:nvSpPr>
            <p:cNvPr id="139" name="Graphic 6">
              <a:extLst>
                <a:ext uri="{FF2B5EF4-FFF2-40B4-BE49-F238E27FC236}">
                  <a16:creationId xmlns:a16="http://schemas.microsoft.com/office/drawing/2014/main" id="{64FDCA56-EF7F-4389-9D64-EC6381C903A8}"/>
                </a:ext>
              </a:extLst>
            </p:cNvPr>
            <p:cNvSpPr txBox="1"/>
            <p:nvPr/>
          </p:nvSpPr>
          <p:spPr>
            <a:xfrm rot="18905999">
              <a:off x="3809881" y="4910586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1993</a:t>
              </a:r>
            </a:p>
          </p:txBody>
        </p:sp>
        <p:sp>
          <p:nvSpPr>
            <p:cNvPr id="140" name="Graphic 6">
              <a:extLst>
                <a:ext uri="{FF2B5EF4-FFF2-40B4-BE49-F238E27FC236}">
                  <a16:creationId xmlns:a16="http://schemas.microsoft.com/office/drawing/2014/main" id="{FACB3358-1E25-4383-8099-2C5E5145A916}"/>
                </a:ext>
              </a:extLst>
            </p:cNvPr>
            <p:cNvSpPr txBox="1"/>
            <p:nvPr/>
          </p:nvSpPr>
          <p:spPr>
            <a:xfrm rot="18905999">
              <a:off x="4008257" y="4910604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1995</a:t>
              </a:r>
            </a:p>
          </p:txBody>
        </p:sp>
        <p:sp>
          <p:nvSpPr>
            <p:cNvPr id="141" name="Graphic 6">
              <a:extLst>
                <a:ext uri="{FF2B5EF4-FFF2-40B4-BE49-F238E27FC236}">
                  <a16:creationId xmlns:a16="http://schemas.microsoft.com/office/drawing/2014/main" id="{67D0C5B4-C4A0-4903-85B9-8E7892A0D93D}"/>
                </a:ext>
              </a:extLst>
            </p:cNvPr>
            <p:cNvSpPr txBox="1"/>
            <p:nvPr/>
          </p:nvSpPr>
          <p:spPr>
            <a:xfrm rot="18905999">
              <a:off x="4206968" y="4910592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1998</a:t>
              </a:r>
            </a:p>
          </p:txBody>
        </p:sp>
        <p:sp>
          <p:nvSpPr>
            <p:cNvPr id="142" name="Graphic 6">
              <a:extLst>
                <a:ext uri="{FF2B5EF4-FFF2-40B4-BE49-F238E27FC236}">
                  <a16:creationId xmlns:a16="http://schemas.microsoft.com/office/drawing/2014/main" id="{1EA50C75-571C-4864-A458-1D3BCCEB2693}"/>
                </a:ext>
              </a:extLst>
            </p:cNvPr>
            <p:cNvSpPr txBox="1"/>
            <p:nvPr/>
          </p:nvSpPr>
          <p:spPr>
            <a:xfrm rot="18905999">
              <a:off x="4405343" y="4910610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1999</a:t>
              </a:r>
            </a:p>
          </p:txBody>
        </p:sp>
        <p:sp>
          <p:nvSpPr>
            <p:cNvPr id="143" name="Graphic 6">
              <a:extLst>
                <a:ext uri="{FF2B5EF4-FFF2-40B4-BE49-F238E27FC236}">
                  <a16:creationId xmlns:a16="http://schemas.microsoft.com/office/drawing/2014/main" id="{A2C99080-0601-4A60-96EE-444FBD5136AD}"/>
                </a:ext>
              </a:extLst>
            </p:cNvPr>
            <p:cNvSpPr txBox="1"/>
            <p:nvPr/>
          </p:nvSpPr>
          <p:spPr>
            <a:xfrm rot="18905999">
              <a:off x="4604052" y="4910600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2000</a:t>
              </a:r>
            </a:p>
          </p:txBody>
        </p:sp>
        <p:sp>
          <p:nvSpPr>
            <p:cNvPr id="144" name="Graphic 6">
              <a:extLst>
                <a:ext uri="{FF2B5EF4-FFF2-40B4-BE49-F238E27FC236}">
                  <a16:creationId xmlns:a16="http://schemas.microsoft.com/office/drawing/2014/main" id="{74D1048D-745B-4C4B-B570-4617A59B6035}"/>
                </a:ext>
              </a:extLst>
            </p:cNvPr>
            <p:cNvSpPr txBox="1"/>
            <p:nvPr/>
          </p:nvSpPr>
          <p:spPr>
            <a:xfrm rot="18905999">
              <a:off x="4802405" y="4910590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2001</a:t>
              </a:r>
            </a:p>
          </p:txBody>
        </p:sp>
        <p:sp>
          <p:nvSpPr>
            <p:cNvPr id="145" name="Graphic 6">
              <a:extLst>
                <a:ext uri="{FF2B5EF4-FFF2-40B4-BE49-F238E27FC236}">
                  <a16:creationId xmlns:a16="http://schemas.microsoft.com/office/drawing/2014/main" id="{D9084C2C-3CA3-4AB0-A3AC-77E6D0062355}"/>
                </a:ext>
              </a:extLst>
            </p:cNvPr>
            <p:cNvSpPr txBox="1"/>
            <p:nvPr/>
          </p:nvSpPr>
          <p:spPr>
            <a:xfrm rot="18905999">
              <a:off x="5001140" y="4910605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2002</a:t>
              </a:r>
            </a:p>
          </p:txBody>
        </p:sp>
        <p:sp>
          <p:nvSpPr>
            <p:cNvPr id="146" name="Graphic 6">
              <a:extLst>
                <a:ext uri="{FF2B5EF4-FFF2-40B4-BE49-F238E27FC236}">
                  <a16:creationId xmlns:a16="http://schemas.microsoft.com/office/drawing/2014/main" id="{85B30527-5145-4C23-8577-105E8E7AC857}"/>
                </a:ext>
              </a:extLst>
            </p:cNvPr>
            <p:cNvSpPr txBox="1"/>
            <p:nvPr/>
          </p:nvSpPr>
          <p:spPr>
            <a:xfrm rot="18905999">
              <a:off x="5199491" y="4910596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2003</a:t>
              </a:r>
            </a:p>
          </p:txBody>
        </p:sp>
        <p:sp>
          <p:nvSpPr>
            <p:cNvPr id="147" name="Graphic 6">
              <a:extLst>
                <a:ext uri="{FF2B5EF4-FFF2-40B4-BE49-F238E27FC236}">
                  <a16:creationId xmlns:a16="http://schemas.microsoft.com/office/drawing/2014/main" id="{845B8BC7-5752-47DE-942A-48EC9A66E3BB}"/>
                </a:ext>
              </a:extLst>
            </p:cNvPr>
            <p:cNvSpPr txBox="1"/>
            <p:nvPr/>
          </p:nvSpPr>
          <p:spPr>
            <a:xfrm rot="18905999">
              <a:off x="5397842" y="4910587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2004</a:t>
              </a:r>
            </a:p>
          </p:txBody>
        </p:sp>
        <p:sp>
          <p:nvSpPr>
            <p:cNvPr id="148" name="Graphic 6">
              <a:extLst>
                <a:ext uri="{FF2B5EF4-FFF2-40B4-BE49-F238E27FC236}">
                  <a16:creationId xmlns:a16="http://schemas.microsoft.com/office/drawing/2014/main" id="{260D573C-08EB-4A0F-82A6-BBE9B543D89A}"/>
                </a:ext>
              </a:extLst>
            </p:cNvPr>
            <p:cNvSpPr txBox="1"/>
            <p:nvPr/>
          </p:nvSpPr>
          <p:spPr>
            <a:xfrm rot="18905999">
              <a:off x="5596577" y="4910602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2005</a:t>
              </a:r>
            </a:p>
          </p:txBody>
        </p:sp>
        <p:sp>
          <p:nvSpPr>
            <p:cNvPr id="149" name="Graphic 6">
              <a:extLst>
                <a:ext uri="{FF2B5EF4-FFF2-40B4-BE49-F238E27FC236}">
                  <a16:creationId xmlns:a16="http://schemas.microsoft.com/office/drawing/2014/main" id="{8B8FF22E-D358-4B4A-9283-C2AA38B23FF5}"/>
                </a:ext>
              </a:extLst>
            </p:cNvPr>
            <p:cNvSpPr txBox="1"/>
            <p:nvPr/>
          </p:nvSpPr>
          <p:spPr>
            <a:xfrm rot="18905999">
              <a:off x="5794928" y="4910594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2006</a:t>
              </a:r>
            </a:p>
          </p:txBody>
        </p:sp>
        <p:sp>
          <p:nvSpPr>
            <p:cNvPr id="150" name="Graphic 6">
              <a:extLst>
                <a:ext uri="{FF2B5EF4-FFF2-40B4-BE49-F238E27FC236}">
                  <a16:creationId xmlns:a16="http://schemas.microsoft.com/office/drawing/2014/main" id="{B7AE6A69-8A5E-48A2-BC33-44564329F24C}"/>
                </a:ext>
              </a:extLst>
            </p:cNvPr>
            <p:cNvSpPr txBox="1"/>
            <p:nvPr/>
          </p:nvSpPr>
          <p:spPr>
            <a:xfrm rot="18905999">
              <a:off x="5993306" y="4910609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2007</a:t>
              </a:r>
            </a:p>
          </p:txBody>
        </p:sp>
        <p:sp>
          <p:nvSpPr>
            <p:cNvPr id="151" name="Graphic 6">
              <a:extLst>
                <a:ext uri="{FF2B5EF4-FFF2-40B4-BE49-F238E27FC236}">
                  <a16:creationId xmlns:a16="http://schemas.microsoft.com/office/drawing/2014/main" id="{DD6F12CD-078B-4E40-A508-91F84C5295E3}"/>
                </a:ext>
              </a:extLst>
            </p:cNvPr>
            <p:cNvSpPr txBox="1"/>
            <p:nvPr/>
          </p:nvSpPr>
          <p:spPr>
            <a:xfrm rot="18905999">
              <a:off x="6191656" y="4910601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2009</a:t>
              </a:r>
            </a:p>
          </p:txBody>
        </p:sp>
        <p:sp>
          <p:nvSpPr>
            <p:cNvPr id="152" name="Graphic 6">
              <a:extLst>
                <a:ext uri="{FF2B5EF4-FFF2-40B4-BE49-F238E27FC236}">
                  <a16:creationId xmlns:a16="http://schemas.microsoft.com/office/drawing/2014/main" id="{A13E5F2D-1D77-45A2-946F-EB498983F130}"/>
                </a:ext>
              </a:extLst>
            </p:cNvPr>
            <p:cNvSpPr txBox="1"/>
            <p:nvPr/>
          </p:nvSpPr>
          <p:spPr>
            <a:xfrm rot="18905999">
              <a:off x="6390367" y="4910589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2013</a:t>
              </a:r>
            </a:p>
          </p:txBody>
        </p:sp>
        <p:sp>
          <p:nvSpPr>
            <p:cNvPr id="153" name="Graphic 6">
              <a:extLst>
                <a:ext uri="{FF2B5EF4-FFF2-40B4-BE49-F238E27FC236}">
                  <a16:creationId xmlns:a16="http://schemas.microsoft.com/office/drawing/2014/main" id="{D5CA5047-3328-4BEC-B327-8AC3AB980DF4}"/>
                </a:ext>
              </a:extLst>
            </p:cNvPr>
            <p:cNvSpPr txBox="1"/>
            <p:nvPr/>
          </p:nvSpPr>
          <p:spPr>
            <a:xfrm rot="18905999">
              <a:off x="6588743" y="4910607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2014</a:t>
              </a:r>
            </a:p>
          </p:txBody>
        </p:sp>
        <p:sp>
          <p:nvSpPr>
            <p:cNvPr id="154" name="Graphic 6">
              <a:extLst>
                <a:ext uri="{FF2B5EF4-FFF2-40B4-BE49-F238E27FC236}">
                  <a16:creationId xmlns:a16="http://schemas.microsoft.com/office/drawing/2014/main" id="{7199D7AB-6735-4823-8DDC-867D3F4861BB}"/>
                </a:ext>
              </a:extLst>
            </p:cNvPr>
            <p:cNvSpPr txBox="1"/>
            <p:nvPr/>
          </p:nvSpPr>
          <p:spPr>
            <a:xfrm rot="18905999">
              <a:off x="6787454" y="4910595"/>
              <a:ext cx="473206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2015</a:t>
              </a:r>
            </a:p>
          </p:txBody>
        </p:sp>
        <p:sp>
          <p:nvSpPr>
            <p:cNvPr id="155" name="Graphic 6">
              <a:extLst>
                <a:ext uri="{FF2B5EF4-FFF2-40B4-BE49-F238E27FC236}">
                  <a16:creationId xmlns:a16="http://schemas.microsoft.com/office/drawing/2014/main" id="{9C974A67-4F20-458B-91BE-0FE87164016A}"/>
                </a:ext>
              </a:extLst>
            </p:cNvPr>
            <p:cNvSpPr txBox="1"/>
            <p:nvPr/>
          </p:nvSpPr>
          <p:spPr>
            <a:xfrm>
              <a:off x="2300421" y="4687622"/>
              <a:ext cx="256802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</a:t>
              </a:r>
            </a:p>
          </p:txBody>
        </p:sp>
        <p:sp>
          <p:nvSpPr>
            <p:cNvPr id="156" name="Graphic 6">
              <a:extLst>
                <a:ext uri="{FF2B5EF4-FFF2-40B4-BE49-F238E27FC236}">
                  <a16:creationId xmlns:a16="http://schemas.microsoft.com/office/drawing/2014/main" id="{3B295A63-97F3-48B5-A499-4840DFBA263C}"/>
                </a:ext>
              </a:extLst>
            </p:cNvPr>
            <p:cNvSpPr txBox="1"/>
            <p:nvPr/>
          </p:nvSpPr>
          <p:spPr>
            <a:xfrm>
              <a:off x="2166861" y="4086061"/>
              <a:ext cx="401072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100</a:t>
              </a:r>
            </a:p>
          </p:txBody>
        </p:sp>
        <p:sp>
          <p:nvSpPr>
            <p:cNvPr id="157" name="Graphic 6">
              <a:extLst>
                <a:ext uri="{FF2B5EF4-FFF2-40B4-BE49-F238E27FC236}">
                  <a16:creationId xmlns:a16="http://schemas.microsoft.com/office/drawing/2014/main" id="{08C595A8-6D7C-4E55-B807-10304474D68B}"/>
                </a:ext>
              </a:extLst>
            </p:cNvPr>
            <p:cNvSpPr txBox="1"/>
            <p:nvPr/>
          </p:nvSpPr>
          <p:spPr>
            <a:xfrm>
              <a:off x="2033661" y="3484861"/>
              <a:ext cx="545342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10000</a:t>
              </a:r>
            </a:p>
          </p:txBody>
        </p:sp>
        <p:sp>
          <p:nvSpPr>
            <p:cNvPr id="158" name="Graphic 6">
              <a:extLst>
                <a:ext uri="{FF2B5EF4-FFF2-40B4-BE49-F238E27FC236}">
                  <a16:creationId xmlns:a16="http://schemas.microsoft.com/office/drawing/2014/main" id="{D01CC24F-8F3A-4D5F-85DF-6E6C2BD13F2C}"/>
                </a:ext>
              </a:extLst>
            </p:cNvPr>
            <p:cNvSpPr txBox="1"/>
            <p:nvPr/>
          </p:nvSpPr>
          <p:spPr>
            <a:xfrm>
              <a:off x="1900461" y="2883661"/>
              <a:ext cx="689612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1000000</a:t>
              </a:r>
            </a:p>
          </p:txBody>
        </p:sp>
        <p:sp>
          <p:nvSpPr>
            <p:cNvPr id="159" name="Graphic 6">
              <a:extLst>
                <a:ext uri="{FF2B5EF4-FFF2-40B4-BE49-F238E27FC236}">
                  <a16:creationId xmlns:a16="http://schemas.microsoft.com/office/drawing/2014/main" id="{26F25B3F-7705-47BB-8EE0-225CC35EC5AA}"/>
                </a:ext>
              </a:extLst>
            </p:cNvPr>
            <p:cNvSpPr txBox="1"/>
            <p:nvPr/>
          </p:nvSpPr>
          <p:spPr>
            <a:xfrm>
              <a:off x="1766901" y="2282100"/>
              <a:ext cx="833883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100000000</a:t>
              </a:r>
            </a:p>
          </p:txBody>
        </p:sp>
        <p:sp>
          <p:nvSpPr>
            <p:cNvPr id="160" name="Graphic 6">
              <a:extLst>
                <a:ext uri="{FF2B5EF4-FFF2-40B4-BE49-F238E27FC236}">
                  <a16:creationId xmlns:a16="http://schemas.microsoft.com/office/drawing/2014/main" id="{8CCD798C-ED8E-404C-812B-4EC0C5A20E3C}"/>
                </a:ext>
              </a:extLst>
            </p:cNvPr>
            <p:cNvSpPr txBox="1"/>
            <p:nvPr/>
          </p:nvSpPr>
          <p:spPr>
            <a:xfrm>
              <a:off x="1633701" y="1680900"/>
              <a:ext cx="978153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10000000000</a:t>
              </a:r>
            </a:p>
          </p:txBody>
        </p:sp>
        <p:sp>
          <p:nvSpPr>
            <p:cNvPr id="161" name="Graphic 6">
              <a:extLst>
                <a:ext uri="{FF2B5EF4-FFF2-40B4-BE49-F238E27FC236}">
                  <a16:creationId xmlns:a16="http://schemas.microsoft.com/office/drawing/2014/main" id="{E2CA98BB-3402-4B4A-AC0C-3265548D024D}"/>
                </a:ext>
              </a:extLst>
            </p:cNvPr>
            <p:cNvSpPr txBox="1"/>
            <p:nvPr/>
          </p:nvSpPr>
          <p:spPr>
            <a:xfrm>
              <a:off x="1500140" y="1079700"/>
              <a:ext cx="1122423" cy="246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001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1000000000000</a:t>
              </a:r>
            </a:p>
          </p:txBody>
        </p:sp>
        <p:sp>
          <p:nvSpPr>
            <p:cNvPr id="162" name="Graphic 6">
              <a:extLst>
                <a:ext uri="{FF2B5EF4-FFF2-40B4-BE49-F238E27FC236}">
                  <a16:creationId xmlns:a16="http://schemas.microsoft.com/office/drawing/2014/main" id="{7090BD06-E9E8-4C97-829C-15CD2F5E8676}"/>
                </a:ext>
              </a:extLst>
            </p:cNvPr>
            <p:cNvSpPr txBox="1"/>
            <p:nvPr/>
          </p:nvSpPr>
          <p:spPr>
            <a:xfrm>
              <a:off x="4554872" y="5331902"/>
              <a:ext cx="614014" cy="347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55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Year</a:t>
              </a:r>
            </a:p>
          </p:txBody>
        </p:sp>
        <p:sp>
          <p:nvSpPr>
            <p:cNvPr id="163" name="Graphic 6">
              <a:extLst>
                <a:ext uri="{FF2B5EF4-FFF2-40B4-BE49-F238E27FC236}">
                  <a16:creationId xmlns:a16="http://schemas.microsoft.com/office/drawing/2014/main" id="{81FEAF38-C37E-4B8B-AA25-E723D8688E6F}"/>
                </a:ext>
              </a:extLst>
            </p:cNvPr>
            <p:cNvSpPr txBox="1"/>
            <p:nvPr/>
          </p:nvSpPr>
          <p:spPr>
            <a:xfrm rot="16200000">
              <a:off x="-578181" y="2968457"/>
              <a:ext cx="3983783" cy="3424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25">
                  <a:solidFill>
                    <a:srgbClr val="000000"/>
                  </a:solidFill>
                  <a:latin typeface="Liberation Sans"/>
                  <a:ea typeface="Liberation Sans"/>
                  <a:cs typeface="Liberation Sans"/>
                  <a:sym typeface="Liberation Sans"/>
                  <a:rtl val="0"/>
                </a:rPr>
                <a:t>Number of transistors per chip (log scale)</a:t>
              </a:r>
            </a:p>
          </p:txBody>
        </p:sp>
      </p:grpSp>
      <p:pic>
        <p:nvPicPr>
          <p:cNvPr id="164" name="Picture 163" descr="Icon&#10;&#10;Description automatically generated">
            <a:extLst>
              <a:ext uri="{FF2B5EF4-FFF2-40B4-BE49-F238E27FC236}">
                <a16:creationId xmlns:a16="http://schemas.microsoft.com/office/drawing/2014/main" id="{0529FF08-FDE0-4D6E-A493-A5C25E1F6D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88" y="5673192"/>
            <a:ext cx="550930" cy="55093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9BBBAD1-F535-B4F8-61B6-DAF9B23EC2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4243532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329BE-2B62-40E7-83F7-D0CEA86C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Moore’s Law and Dennard Scaling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5EAD06-9D05-411A-8FE7-36D486DC95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9A878C-6B5F-4FF4-B2B2-323A61012B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551" y="1455937"/>
            <a:ext cx="443477" cy="443477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7C20325-D683-4BF4-9C94-A90E3F1AC742}"/>
              </a:ext>
            </a:extLst>
          </p:cNvPr>
          <p:cNvSpPr/>
          <p:nvPr/>
        </p:nvSpPr>
        <p:spPr>
          <a:xfrm>
            <a:off x="2759540" y="1305017"/>
            <a:ext cx="7322534" cy="1615736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The number of transistors per chip will </a:t>
            </a:r>
            <a:r>
              <a:rPr lang="en-US" sz="2400" dirty="0">
                <a:solidFill>
                  <a:srgbClr val="00B050"/>
                </a:solidFill>
              </a:rPr>
              <a:t>double</a:t>
            </a:r>
            <a:r>
              <a:rPr lang="en-US" sz="2400" dirty="0"/>
              <a:t> roughly every 1-2 years. By 2023 this trend will altogether </a:t>
            </a:r>
            <a:r>
              <a:rPr lang="en-US" sz="2400" dirty="0">
                <a:solidFill>
                  <a:srgbClr val="FF0000"/>
                </a:solidFill>
              </a:rPr>
              <a:t>stop</a:t>
            </a:r>
            <a:r>
              <a:rPr lang="en-US" sz="2400" dirty="0"/>
              <a:t>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2CE5CA-9CC4-44C9-B43C-2F06D5A41136}"/>
              </a:ext>
            </a:extLst>
          </p:cNvPr>
          <p:cNvSpPr/>
          <p:nvPr/>
        </p:nvSpPr>
        <p:spPr>
          <a:xfrm>
            <a:off x="5200128" y="946360"/>
            <a:ext cx="2441359" cy="50957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Moore’s Law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6AD5BB2-1E05-4742-837F-1F657A76E220}"/>
              </a:ext>
            </a:extLst>
          </p:cNvPr>
          <p:cNvSpPr/>
          <p:nvPr/>
        </p:nvSpPr>
        <p:spPr>
          <a:xfrm>
            <a:off x="2759539" y="3614691"/>
            <a:ext cx="7322534" cy="1615736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power-density remains constant.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performance per Watt increases exponentially (tracking Moore’s law).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CED6D6-242B-43EC-B186-F80A2B8856EB}"/>
              </a:ext>
            </a:extLst>
          </p:cNvPr>
          <p:cNvSpPr/>
          <p:nvPr/>
        </p:nvSpPr>
        <p:spPr>
          <a:xfrm>
            <a:off x="5200127" y="3315159"/>
            <a:ext cx="2441359" cy="509577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Dennard Scaling</a:t>
            </a:r>
          </a:p>
        </p:txBody>
      </p:sp>
      <p:pic>
        <p:nvPicPr>
          <p:cNvPr id="14" name="Picture 13" descr="Shape&#10;&#10;Description automatically generated">
            <a:extLst>
              <a:ext uri="{FF2B5EF4-FFF2-40B4-BE49-F238E27FC236}">
                <a16:creationId xmlns:a16="http://schemas.microsoft.com/office/drawing/2014/main" id="{559DB654-1AFE-4357-B91F-E06DFDD9E6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539" y="4200820"/>
            <a:ext cx="443478" cy="44347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61F0B68-6FF1-494F-B27E-36EC75962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3077" y="5143656"/>
            <a:ext cx="1395456" cy="1395456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A23D16D-7CC2-9969-7648-984702E77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3206732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16299-0919-4E11-B864-F7071EDCA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Journey so Far …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CCB40-9DED-4031-9BB6-4DE29FDB23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1187" y="1280160"/>
            <a:ext cx="8654291" cy="822960"/>
          </a:xfrm>
        </p:spPr>
        <p:txBody>
          <a:bodyPr/>
          <a:lstStyle/>
          <a:p>
            <a:r>
              <a:rPr lang="en-US" sz="2200" dirty="0">
                <a:solidFill>
                  <a:srgbClr val="0070C0"/>
                </a:solidFill>
              </a:rPr>
              <a:t>Increase</a:t>
            </a:r>
            <a:r>
              <a:rPr lang="en-US" sz="2200" dirty="0"/>
              <a:t> the issue width of our regular 5-stage in-order </a:t>
            </a:r>
            <a:r>
              <a:rPr lang="en-US" sz="2200" dirty="0">
                <a:solidFill>
                  <a:srgbClr val="00B050"/>
                </a:solidFill>
              </a:rPr>
              <a:t>pipelines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C02F6-30F0-423B-BD94-6961BFCE6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A3FF59-7E7F-467F-B794-CAEA2FA1E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16" y="2286000"/>
            <a:ext cx="8386693" cy="3182185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8D2970F0-E96E-4124-B08F-8F35528979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862" y="5577840"/>
            <a:ext cx="637678" cy="6376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DF0EFA7-48C8-4EE5-A22F-ABD209AD3962}"/>
              </a:ext>
            </a:extLst>
          </p:cNvPr>
          <p:cNvSpPr txBox="1"/>
          <p:nvPr/>
        </p:nvSpPr>
        <p:spPr>
          <a:xfrm>
            <a:off x="3049343" y="5651064"/>
            <a:ext cx="46378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20-50% increase in performance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2DED5E7-A80F-5D13-0DF3-EE6F29E5F5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2234454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B06D0-F764-4C01-B2F2-80FD1965C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 from In-order to OOO Processors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A19B6-CFCC-46D4-8337-16D73894C9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13710" y="5515251"/>
            <a:ext cx="8251179" cy="488398"/>
          </a:xfrm>
        </p:spPr>
        <p:txBody>
          <a:bodyPr/>
          <a:lstStyle/>
          <a:p>
            <a:r>
              <a:rPr lang="en-US" sz="2400" dirty="0"/>
              <a:t>Execute instructions </a:t>
            </a:r>
            <a:r>
              <a:rPr lang="en-US" sz="2400" i="1" dirty="0"/>
              <a:t>out of order </a:t>
            </a:r>
            <a:r>
              <a:rPr lang="en-US" sz="2400" dirty="0"/>
              <a:t>(not in </a:t>
            </a:r>
            <a:r>
              <a:rPr lang="en-US" sz="2400" dirty="0">
                <a:solidFill>
                  <a:srgbClr val="00B050"/>
                </a:solidFill>
              </a:rPr>
              <a:t>program order</a:t>
            </a:r>
            <a:r>
              <a:rPr lang="en-US" sz="24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3A8053-469E-4E90-AF95-C0B5B20FF3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9C5FCF-F51F-40DC-9203-94A121026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20" y="1097281"/>
            <a:ext cx="8572869" cy="4216342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D85B353-66BA-AEEC-4458-9AB1F5609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3542086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B50BD-60C1-4873-8DF5-6A7860458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 from In-order to Out-of-Order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9F62C-11FD-4E92-89BA-462457B15D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1188" y="1280160"/>
            <a:ext cx="8163961" cy="887974"/>
          </a:xfrm>
        </p:spPr>
        <p:txBody>
          <a:bodyPr/>
          <a:lstStyle/>
          <a:p>
            <a:r>
              <a:rPr lang="en-US" sz="2400" dirty="0"/>
              <a:t>2-4X </a:t>
            </a:r>
            <a:r>
              <a:rPr lang="en-US" sz="2400" dirty="0">
                <a:solidFill>
                  <a:srgbClr val="FF0000"/>
                </a:solidFill>
              </a:rPr>
              <a:t>increase</a:t>
            </a:r>
            <a:r>
              <a:rPr lang="en-US" sz="2400" dirty="0"/>
              <a:t> in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432F0F-AA5A-461D-A4DE-0851C52B17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19FE84-E8AB-4E10-A226-2EA2DCC28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036" y="2396735"/>
            <a:ext cx="8806795" cy="3272297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5BF822A-A8A4-E2F4-A058-60F41E18BD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4224009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524D3-678F-4540-AD14-D3A8E1220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Core Performance Saturated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DE047-2082-43BD-941C-82A53C9131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08368" y="5692992"/>
            <a:ext cx="7701279" cy="501650"/>
          </a:xfrm>
        </p:spPr>
        <p:txBody>
          <a:bodyPr/>
          <a:lstStyle/>
          <a:p>
            <a:r>
              <a:rPr lang="en-US" sz="2400" dirty="0"/>
              <a:t>From </a:t>
            </a:r>
            <a:r>
              <a:rPr lang="en-US" sz="2400" dirty="0">
                <a:solidFill>
                  <a:srgbClr val="00B050"/>
                </a:solidFill>
              </a:rPr>
              <a:t>single</a:t>
            </a:r>
            <a:r>
              <a:rPr lang="en-US" sz="2400" dirty="0"/>
              <a:t> cores we started moving to </a:t>
            </a:r>
            <a:r>
              <a:rPr lang="en-US" sz="2400" dirty="0">
                <a:solidFill>
                  <a:srgbClr val="01708C"/>
                </a:solidFill>
              </a:rPr>
              <a:t>multiple</a:t>
            </a:r>
            <a:r>
              <a:rPr lang="en-US" sz="2400" dirty="0"/>
              <a:t> cores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5CE57A-5C62-4869-9D11-09BFA24974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BE1020-2BD5-4ABF-8A1B-9DFEBA398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014" y="2047538"/>
            <a:ext cx="8749633" cy="3311283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FD7FBB10-C2B5-42B1-A9A9-773480205097}"/>
              </a:ext>
            </a:extLst>
          </p:cNvPr>
          <p:cNvSpPr/>
          <p:nvPr/>
        </p:nvSpPr>
        <p:spPr>
          <a:xfrm>
            <a:off x="9300253" y="1418307"/>
            <a:ext cx="530087" cy="822960"/>
          </a:xfrm>
          <a:prstGeom prst="downArrow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75F694C-71CE-8470-30A6-A71A094C4D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2021677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15301-E382-4D5E-B932-79C34CB4F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did not stop there 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1A415-E4FA-46CE-A47A-8F6DABF6C6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78157" y="4160821"/>
            <a:ext cx="7883953" cy="18401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2010-20 decade </a:t>
            </a:r>
            <a:r>
              <a:rPr lang="en-US" sz="2400" dirty="0">
                <a:solidFill>
                  <a:srgbClr val="625D9C"/>
                </a:solidFill>
              </a:rPr>
              <a:t>belonged</a:t>
            </a:r>
            <a:r>
              <a:rPr lang="en-US" sz="2400" dirty="0"/>
              <a:t> to multicore processors.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GPUs were </a:t>
            </a:r>
            <a:r>
              <a:rPr lang="en-US" sz="2400" dirty="0">
                <a:solidFill>
                  <a:srgbClr val="7030A0"/>
                </a:solidFill>
              </a:rPr>
              <a:t>repurposed</a:t>
            </a:r>
            <a:r>
              <a:rPr lang="en-US" sz="2400" dirty="0"/>
              <a:t> to execute general-purpose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15FAC-1D39-47BC-8BB6-F750EFCA8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FD9FAE-06DE-4E42-ABAA-BC440C8BD70B}"/>
              </a:ext>
            </a:extLst>
          </p:cNvPr>
          <p:cNvSpPr/>
          <p:nvPr/>
        </p:nvSpPr>
        <p:spPr>
          <a:xfrm>
            <a:off x="2478156" y="1766516"/>
            <a:ext cx="1550504" cy="943554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Single cores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2FE154-E7B0-4EF2-B96B-AD84525B4F0F}"/>
              </a:ext>
            </a:extLst>
          </p:cNvPr>
          <p:cNvSpPr/>
          <p:nvPr/>
        </p:nvSpPr>
        <p:spPr>
          <a:xfrm>
            <a:off x="5320748" y="1097281"/>
            <a:ext cx="1550504" cy="943554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Multiple cores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009A7CE-3689-4876-939A-607FEA783970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4028660" y="1569059"/>
            <a:ext cx="1292088" cy="6692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D4293FF-3B01-4638-9BA6-128E2BF9A34D}"/>
              </a:ext>
            </a:extLst>
          </p:cNvPr>
          <p:cNvSpPr/>
          <p:nvPr/>
        </p:nvSpPr>
        <p:spPr>
          <a:xfrm>
            <a:off x="4121426" y="2853193"/>
            <a:ext cx="3949148" cy="943554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Multiple cores + accelerators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B619BC4-DA37-43A1-8DD1-5A4043814B2C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>
            <a:off x="6096000" y="2040835"/>
            <a:ext cx="0" cy="8123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83AB814-A1C0-4C24-A821-76637E548F96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871252" y="1569058"/>
            <a:ext cx="88127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101FE39-5345-497B-B80B-574E9CD42067}"/>
              </a:ext>
            </a:extLst>
          </p:cNvPr>
          <p:cNvSpPr/>
          <p:nvPr/>
        </p:nvSpPr>
        <p:spPr>
          <a:xfrm>
            <a:off x="7746011" y="1097281"/>
            <a:ext cx="1550504" cy="943554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GPUs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1ABA509-792E-4E5B-8687-6C8D18B876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6373" y="6506848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Next-Gen Computer Architecture | Smruti R. Sarangi</a:t>
            </a:r>
          </a:p>
        </p:txBody>
      </p:sp>
    </p:spTree>
    <p:extLst>
      <p:ext uri="{BB962C8B-B14F-4D97-AF65-F5344CB8AC3E}">
        <p14:creationId xmlns:p14="http://schemas.microsoft.com/office/powerpoint/2010/main" val="239400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HE PPT Theme Colors 06 15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21A23"/>
      </a:accent1>
      <a:accent2>
        <a:srgbClr val="FFB600"/>
      </a:accent2>
      <a:accent3>
        <a:srgbClr val="625D9C"/>
      </a:accent3>
      <a:accent4>
        <a:srgbClr val="AF1858"/>
      </a:accent4>
      <a:accent5>
        <a:srgbClr val="692146"/>
      </a:accent5>
      <a:accent6>
        <a:srgbClr val="EC7700"/>
      </a:accent6>
      <a:hlink>
        <a:srgbClr val="625D9C"/>
      </a:hlink>
      <a:folHlink>
        <a:srgbClr val="373A3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H 4x3 CORP PPT Template_V8-FNL_Compressed.potx_MAR-1-2019" id="{08DE2090-B8B5-4033-89C1-B4DDE1363E23}" vid="{41A9A413-2957-419E-84E7-5E9AF06433F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5DFFE5A-C502-4C70-BB7F-E202020796FE}">
  <we:reference id="f12c312d-282a-4734-8843-05915fdfef0b" version="4.3.3.0" store="EXCatalog" storeType="EXCatalog"/>
  <we:alternateReferences>
    <we:reference id="WA104178141" version="4.3.3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645</TotalTime>
  <Words>442</Words>
  <Application>Microsoft Office PowerPoint</Application>
  <PresentationFormat>Widescreen</PresentationFormat>
  <Paragraphs>109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Caveat</vt:lpstr>
      <vt:lpstr>Freestyle Script</vt:lpstr>
      <vt:lpstr>Liberation Sans</vt:lpstr>
      <vt:lpstr>Office Theme</vt:lpstr>
      <vt:lpstr>PowerPoint Presentation</vt:lpstr>
      <vt:lpstr>Background Required to Understand this Book</vt:lpstr>
      <vt:lpstr>The Moore’s Law has Ended</vt:lpstr>
      <vt:lpstr>Moore’s Law and Dennard Scaling</vt:lpstr>
      <vt:lpstr>Our Journey so Far … </vt:lpstr>
      <vt:lpstr>Move from In-order to OOO Processors</vt:lpstr>
      <vt:lpstr>Transition from In-order to Out-of-Order</vt:lpstr>
      <vt:lpstr>Single Core Performance Saturated</vt:lpstr>
      <vt:lpstr>We did not stop there …</vt:lpstr>
      <vt:lpstr>Need for a High-Performance Memory System</vt:lpstr>
      <vt:lpstr>Assorted Issues</vt:lpstr>
      <vt:lpstr>Architectures for Machine Learning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Smruti Ranjan Sarangi</dc:creator>
  <cp:lastModifiedBy>Smruti Ranjan Sarangi</cp:lastModifiedBy>
  <cp:revision>78</cp:revision>
  <dcterms:created xsi:type="dcterms:W3CDTF">2020-09-30T13:31:44Z</dcterms:created>
  <dcterms:modified xsi:type="dcterms:W3CDTF">2024-07-15T13:52:47Z</dcterms:modified>
</cp:coreProperties>
</file>